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6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drawings/drawing7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0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1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2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33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0"/>
  </p:notesMasterIdLst>
  <p:sldIdLst>
    <p:sldId id="260" r:id="rId2"/>
    <p:sldId id="309" r:id="rId3"/>
    <p:sldId id="263" r:id="rId4"/>
    <p:sldId id="312" r:id="rId5"/>
    <p:sldId id="313" r:id="rId6"/>
    <p:sldId id="314" r:id="rId7"/>
    <p:sldId id="315" r:id="rId8"/>
    <p:sldId id="365" r:id="rId9"/>
    <p:sldId id="366" r:id="rId10"/>
    <p:sldId id="316" r:id="rId11"/>
    <p:sldId id="367" r:id="rId12"/>
    <p:sldId id="332" r:id="rId13"/>
    <p:sldId id="334" r:id="rId14"/>
    <p:sldId id="327" r:id="rId15"/>
    <p:sldId id="326" r:id="rId16"/>
    <p:sldId id="320" r:id="rId17"/>
    <p:sldId id="330" r:id="rId18"/>
    <p:sldId id="331" r:id="rId19"/>
    <p:sldId id="310" r:id="rId20"/>
    <p:sldId id="336" r:id="rId21"/>
    <p:sldId id="339" r:id="rId22"/>
    <p:sldId id="311" r:id="rId23"/>
    <p:sldId id="343" r:id="rId24"/>
    <p:sldId id="340" r:id="rId25"/>
    <p:sldId id="341" r:id="rId26"/>
    <p:sldId id="342" r:id="rId27"/>
    <p:sldId id="344" r:id="rId28"/>
    <p:sldId id="345" r:id="rId29"/>
    <p:sldId id="346" r:id="rId30"/>
    <p:sldId id="362" r:id="rId31"/>
    <p:sldId id="363" r:id="rId32"/>
    <p:sldId id="349" r:id="rId33"/>
    <p:sldId id="355" r:id="rId34"/>
    <p:sldId id="317" r:id="rId35"/>
    <p:sldId id="352" r:id="rId36"/>
    <p:sldId id="353" r:id="rId37"/>
    <p:sldId id="354" r:id="rId38"/>
    <p:sldId id="319" r:id="rId39"/>
    <p:sldId id="350" r:id="rId40"/>
    <p:sldId id="351" r:id="rId41"/>
    <p:sldId id="364" r:id="rId42"/>
    <p:sldId id="357" r:id="rId43"/>
    <p:sldId id="358" r:id="rId44"/>
    <p:sldId id="360" r:id="rId45"/>
    <p:sldId id="361" r:id="rId46"/>
    <p:sldId id="347" r:id="rId47"/>
    <p:sldId id="262" r:id="rId48"/>
    <p:sldId id="324" r:id="rId4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551" userDrawn="1">
          <p15:clr>
            <a:srgbClr val="A4A3A4"/>
          </p15:clr>
        </p15:guide>
        <p15:guide id="4" pos="157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83E158-E087-85DD-9292-4F082DE2F441}" name="Lukasz Szczygiel" initials="LS" userId="S::l.szczygiel@studenti.unipi.it::fbe4a46f-fd76-420d-aad4-2cde131338b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z Szczygiel" initials="LS" lastIdx="2" clrIdx="0">
    <p:extLst>
      <p:ext uri="{19B8F6BF-5375-455C-9EA6-DF929625EA0E}">
        <p15:presenceInfo xmlns:p15="http://schemas.microsoft.com/office/powerpoint/2012/main" userId="S::l.szczygiel@studenti.unipi.it::fbe4a46f-fd76-420d-aad4-2cde131338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688"/>
    <a:srgbClr val="CD2653"/>
    <a:srgbClr val="000000"/>
    <a:srgbClr val="15707A"/>
    <a:srgbClr val="EAAA00"/>
    <a:srgbClr val="111111"/>
    <a:srgbClr val="EAEAEA"/>
    <a:srgbClr val="62B8CB"/>
    <a:srgbClr val="1A8D99"/>
    <a:srgbClr val="F5E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0" autoAdjust="0"/>
    <p:restoredTop sz="82734" autoAdjust="0"/>
  </p:normalViewPr>
  <p:slideViewPr>
    <p:cSldViewPr snapToGrid="0" snapToObjects="1">
      <p:cViewPr varScale="1">
        <p:scale>
          <a:sx n="66" d="100"/>
          <a:sy n="66" d="100"/>
        </p:scale>
        <p:origin x="1872" y="43"/>
      </p:cViewPr>
      <p:guideLst>
        <p:guide orient="horz" pos="2228"/>
        <p:guide pos="3120"/>
        <p:guide pos="3551"/>
        <p:guide pos="1578"/>
      </p:guideLst>
    </p:cSldViewPr>
  </p:slideViewPr>
  <p:outlineViewPr>
    <p:cViewPr>
      <p:scale>
        <a:sx n="33" d="100"/>
        <a:sy n="33" d="100"/>
      </p:scale>
      <p:origin x="0" y="-19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owf\Desktop\enliven\March%202022\ENLIVEN_Surveys_Analysis_for_SHELFI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owf\Desktop\enliven\March%202022\ENLIVEN_Surveys_Analysis_for_SHELFI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chartUserShapes" Target="../drawings/drawing7.xml"/><Relationship Id="rId4" Type="http://schemas.openxmlformats.org/officeDocument/2006/relationships/oleObject" Target="file:///C:\Users\beowf\Desktop\enliven\March%202022\ENLIVEN_Surveys_Analysis_for_SHELFI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owf\Desktop\enliven\March%202022\ENLIVEN_Surveys_Analysis_for_SHELFI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owf\Desktop\enliven\March%202022\ENLIVEN_Surveys_Analysis_for_SHELFI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owf\Desktop\enliven\March%202022\ENLIVEN_Surveys_Analysis_for_SHELFIE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owf\Desktop\enliven\March%202022\ENLIVEN_Surveys_Analysis_for_SHELFIE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owf\Desktop\enliven\March%202022\ENLIVEN_Surveys_Analysis_for_SHELFIE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owf\Desktop\enliven\March%202022\ENLIVEN_Surveys_Analysis_for_SHELFI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beowf\Desktop\enliven\March%202022\ENLIVEN_Surveys_Analysis_for_SHELFIE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beowf\Desktop\enliven\March%202022\ENLIVEN_Surveys_Analysis_for_SHELFI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owf\Desktop\enliven\March%202022\ENLIVEN_Surveys_Analysis_for_SHELFI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owf\Desktop\enliven\March%202022\ENLIVEN_Surveys_Analysis_for_SHELFI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owf\Desktop\enliven\March%202022\ENLIVEN_Surveys_Analysis_for_SHELFI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39-49D3-BC84-9B237600CE2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39-49D3-BC84-9B237600CE2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84.7</c:v>
                </c:pt>
                <c:pt idx="1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39-49D3-BC84-9B237600C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Teachers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5707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E6-46F3-85DB-46EE2D913B2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E6-46F3-85DB-46EE2D913B2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9.3000000000000007</c:v>
                </c:pt>
                <c:pt idx="1">
                  <c:v>90.7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E6-46F3-85DB-46EE2D913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Teachers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D265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CF-4DF6-8C2B-2F9B24FA6FD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CF-4DF6-8C2B-2F9B24FA6F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90.2</c:v>
                </c:pt>
                <c:pt idx="1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CF-4DF6-8C2B-2F9B24FA6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Teachers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D265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0F-4445-BBD6-039118E19956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0F-4445-BBD6-039118E1995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93.9</c:v>
                </c:pt>
                <c:pt idx="1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0F-4445-BBD6-039118E19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Teachers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5707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6E-4B08-9CB4-DD0E4C5FF05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6E-4B08-9CB4-DD0E4C5FF05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9.8000000000000007</c:v>
                </c:pt>
                <c:pt idx="1">
                  <c:v>90.2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6E-4B08-9CB4-DD0E4C5FF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Teachers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5707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D7-4633-B367-913195A4B2F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7-4633-B367-913195A4B2F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6.1</c:v>
                </c:pt>
                <c:pt idx="1">
                  <c:v>93.9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D7-4633-B367-913195A4B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[ENLIVEN_Surveys_Analysis_for_SHELFIE.xlsx]Teaching|Learn. change!PivotTable5</c:name>
    <c:fmtId val="8"/>
  </c:pivotSource>
  <c:chart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'Teaching|Learn. change'!$E$2:$E$3</c:f>
              <c:strCache>
                <c:ptCount val="1"/>
                <c:pt idx="0">
                  <c:v>No, I changed neither the content nor the structure of my teaching/learning</c:v>
                </c:pt>
              </c:strCache>
            </c:strRef>
          </c:tx>
          <c:spPr>
            <a:solidFill>
              <a:srgbClr val="CD26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'Teaching|Learn. change'!$D$4:$D$6</c:f>
              <c:strCache>
                <c:ptCount val="2"/>
                <c:pt idx="0">
                  <c:v>Student</c:v>
                </c:pt>
                <c:pt idx="1">
                  <c:v>Teacher</c:v>
                </c:pt>
              </c:strCache>
            </c:strRef>
          </c:cat>
          <c:val>
            <c:numRef>
              <c:f>'Teaching|Learn. change'!$E$4:$E$6</c:f>
              <c:numCache>
                <c:formatCode>0.0%</c:formatCode>
                <c:ptCount val="2"/>
                <c:pt idx="0">
                  <c:v>0.33333333333333331</c:v>
                </c:pt>
                <c:pt idx="1">
                  <c:v>0.18324607329842932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4-4E28-BB87-754DECD6469C}"/>
            </c:ext>
          </c:extLst>
        </c:ser>
        <c:ser>
          <c:idx val="1"/>
          <c:order val="1"/>
          <c:tx>
            <c:strRef>
              <c:f>'Teaching|Learn. change'!$F$2:$F$3</c:f>
              <c:strCache>
                <c:ptCount val="1"/>
                <c:pt idx="0">
                  <c:v>Yes, and I took the opportunity to considerably rethink my teaching/learning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'Teaching|Learn. change'!$D$4:$D$6</c:f>
              <c:strCache>
                <c:ptCount val="2"/>
                <c:pt idx="0">
                  <c:v>Student</c:v>
                </c:pt>
                <c:pt idx="1">
                  <c:v>Teacher</c:v>
                </c:pt>
              </c:strCache>
            </c:strRef>
          </c:cat>
          <c:val>
            <c:numRef>
              <c:f>'Teaching|Learn. change'!$F$4:$F$6</c:f>
              <c:numCache>
                <c:formatCode>0.0%</c:formatCode>
                <c:ptCount val="2"/>
                <c:pt idx="0">
                  <c:v>0.27873563218390807</c:v>
                </c:pt>
                <c:pt idx="1">
                  <c:v>0.16753926701570682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F4-4E28-BB87-754DECD6469C}"/>
            </c:ext>
          </c:extLst>
        </c:ser>
        <c:ser>
          <c:idx val="2"/>
          <c:order val="2"/>
          <c:tx>
            <c:strRef>
              <c:f>'Teaching|Learn. change'!$G$2:$G$3</c:f>
              <c:strCache>
                <c:ptCount val="1"/>
                <c:pt idx="0">
                  <c:v>Yes, I changed the content and structure a bit to fit the online mode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'Teaching|Learn. change'!$D$4:$D$6</c:f>
              <c:strCache>
                <c:ptCount val="2"/>
                <c:pt idx="0">
                  <c:v>Student</c:v>
                </c:pt>
                <c:pt idx="1">
                  <c:v>Teacher</c:v>
                </c:pt>
              </c:strCache>
            </c:strRef>
          </c:cat>
          <c:val>
            <c:numRef>
              <c:f>'Teaching|Learn. change'!$G$4:$G$6</c:f>
              <c:numCache>
                <c:formatCode>0.0%</c:formatCode>
                <c:ptCount val="2"/>
                <c:pt idx="0">
                  <c:v>0.38793103448275862</c:v>
                </c:pt>
                <c:pt idx="1">
                  <c:v>0.64921465968586389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F4-4E28-BB87-754DECD646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07501472"/>
        <c:axId val="1607501888"/>
      </c:barChart>
      <c:catAx>
        <c:axId val="1607501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7501888"/>
        <c:crosses val="autoZero"/>
        <c:auto val="1"/>
        <c:lblAlgn val="ctr"/>
        <c:lblOffset val="100"/>
        <c:noMultiLvlLbl val="0"/>
      </c:catAx>
      <c:valAx>
        <c:axId val="160750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0750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15707A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83888086646129"/>
          <c:y val="6.1071459484990744E-2"/>
          <c:w val="0.77832223826707747"/>
          <c:h val="0.8507142101478004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Teachers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5707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00-492A-A5D3-13F3444391A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00-492A-A5D3-13F3444391A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98.5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00-492A-A5D3-13F344439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[ENLIVEN_Surveys_Analysis_for_SHELFIE.xlsx]internet qualiy!PivotTable31</c:name>
    <c:fmtId val="3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31178594090610734"/>
          <c:y val="3.2821705417071183E-2"/>
          <c:w val="0.64295858659076333"/>
          <c:h val="0.872988532301920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'internet qualiy'!$D$10:$D$11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'internet qualiy'!$C$12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'internet qualiy'!$D$12</c:f>
              <c:numCache>
                <c:formatCode>0.00%</c:formatCode>
                <c:ptCount val="1"/>
                <c:pt idx="0">
                  <c:v>0.27599687255668492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1E-4B64-B038-F3903915001C}"/>
            </c:ext>
          </c:extLst>
        </c:ser>
        <c:ser>
          <c:idx val="1"/>
          <c:order val="1"/>
          <c:tx>
            <c:strRef>
              <c:f>'internet qualiy'!$E$10:$E$11</c:f>
              <c:strCache>
                <c:ptCount val="1"/>
                <c:pt idx="0">
                  <c:v>Mostly</c:v>
                </c:pt>
              </c:strCache>
            </c:strRef>
          </c:tx>
          <c:spPr>
            <a:solidFill>
              <a:srgbClr val="3086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'internet qualiy'!$C$12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'internet qualiy'!$E$12</c:f>
              <c:numCache>
                <c:formatCode>0.00%</c:formatCode>
                <c:ptCount val="1"/>
                <c:pt idx="0">
                  <c:v>0.58405003909304143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1E-4B64-B038-F3903915001C}"/>
            </c:ext>
          </c:extLst>
        </c:ser>
        <c:ser>
          <c:idx val="2"/>
          <c:order val="2"/>
          <c:tx>
            <c:strRef>
              <c:f>'internet qualiy'!$F$10:$F$11</c:f>
              <c:strCache>
                <c:ptCount val="1"/>
                <c:pt idx="0">
                  <c:v>Mostly not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'internet qualiy'!$C$12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'internet qualiy'!$F$12</c:f>
              <c:numCache>
                <c:formatCode>0.00%</c:formatCode>
                <c:ptCount val="1"/>
                <c:pt idx="0">
                  <c:v>3.6747458952306487E-2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1E-4B64-B038-F3903915001C}"/>
            </c:ext>
          </c:extLst>
        </c:ser>
        <c:ser>
          <c:idx val="3"/>
          <c:order val="3"/>
          <c:tx>
            <c:strRef>
              <c:f>'internet qualiy'!$G$10:$G$11</c:f>
              <c:strCache>
                <c:ptCount val="1"/>
                <c:pt idx="0">
                  <c:v>Never or almost never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'internet qualiy'!$C$12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'internet qualiy'!$G$12</c:f>
              <c:numCache>
                <c:formatCode>0.00%</c:formatCode>
                <c:ptCount val="1"/>
                <c:pt idx="0">
                  <c:v>1.3291634089132134E-2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1E-4B64-B038-F3903915001C}"/>
            </c:ext>
          </c:extLst>
        </c:ser>
        <c:ser>
          <c:idx val="4"/>
          <c:order val="4"/>
          <c:tx>
            <c:strRef>
              <c:f>'internet qualiy'!$H$10:$H$11</c:f>
              <c:strCache>
                <c:ptCount val="1"/>
                <c:pt idx="0">
                  <c:v>Prefer not to say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'internet qualiy'!$C$12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'internet qualiy'!$H$12</c:f>
              <c:numCache>
                <c:formatCode>0.00%</c:formatCode>
                <c:ptCount val="1"/>
                <c:pt idx="0">
                  <c:v>1.563721657544957E-3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1E-4B64-B038-F3903915001C}"/>
            </c:ext>
          </c:extLst>
        </c:ser>
        <c:ser>
          <c:idx val="5"/>
          <c:order val="5"/>
          <c:tx>
            <c:strRef>
              <c:f>'internet qualiy'!$I$10:$I$11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'internet qualiy'!$C$12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'internet qualiy'!$I$12</c:f>
              <c:numCache>
                <c:formatCode>0.00%</c:formatCode>
                <c:ptCount val="1"/>
                <c:pt idx="0">
                  <c:v>8.835027365129007E-2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1E-4B64-B038-F390391500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6377439"/>
        <c:axId val="396378687"/>
      </c:barChart>
      <c:catAx>
        <c:axId val="39637743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6378687"/>
        <c:crosses val="autoZero"/>
        <c:auto val="1"/>
        <c:lblAlgn val="ctr"/>
        <c:lblOffset val="100"/>
        <c:noMultiLvlLbl val="0"/>
      </c:catAx>
      <c:valAx>
        <c:axId val="3963786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377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079210794632984E-2"/>
          <c:y val="0.13248300808458138"/>
          <c:w val="0.29161477491778148"/>
          <c:h val="0.6933960454761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83888086646129"/>
          <c:y val="6.1071459484990744E-2"/>
          <c:w val="0.77832223826707747"/>
          <c:h val="0.8507142101478004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Teachers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5707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00-492A-A5D3-13F3444391A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00-492A-A5D3-13F3444391A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98.5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00-492A-A5D3-13F344439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'place to study'!$B$8</c:f>
              <c:strCache>
                <c:ptCount val="1"/>
                <c:pt idx="0">
                  <c:v>%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15707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F8-4889-9C72-0B0DE3CCC036}"/>
              </c:ext>
            </c:extLst>
          </c:dPt>
          <c:dPt>
            <c:idx val="1"/>
            <c:bubble3D val="0"/>
            <c:spPr>
              <a:solidFill>
                <a:srgbClr val="CD265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F8-4889-9C72-0B0DE3CCC03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F8-4889-9C72-0B0DE3CCC036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F8-4889-9C72-0B0DE3CCC036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F8-4889-9C72-0B0DE3CCC036}"/>
              </c:ext>
            </c:extLst>
          </c:dPt>
          <c:dLbls>
            <c:dLbl>
              <c:idx val="0"/>
              <c:layout>
                <c:manualLayout>
                  <c:x val="9.1426261192878028E-2"/>
                  <c:y val="-7.56170358632292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F8-4889-9C72-0B0DE3CCC036}"/>
                </c:ext>
              </c:extLst>
            </c:dLbl>
            <c:dLbl>
              <c:idx val="1"/>
              <c:layout>
                <c:manualLayout>
                  <c:x val="-0.16619457519968647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F8-4889-9C72-0B0DE3CCC036}"/>
                </c:ext>
              </c:extLst>
            </c:dLbl>
            <c:dLbl>
              <c:idx val="2"/>
              <c:layout>
                <c:manualLayout>
                  <c:x val="0.35924358374818299"/>
                  <c:y val="3.70486617032177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62248181841215"/>
                      <c:h val="0.152929004761293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4F8-4889-9C72-0B0DE3CCC03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5707A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'place to study'!$A$9:$A$11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Prefer not to say</c:v>
                </c:pt>
              </c:strCache>
            </c:strRef>
          </c:cat>
          <c:val>
            <c:numRef>
              <c:f>'place to study'!$B$9:$B$11</c:f>
              <c:numCache>
                <c:formatCode>0.0%</c:formatCode>
                <c:ptCount val="3"/>
                <c:pt idx="0">
                  <c:v>0.83199999999999996</c:v>
                </c:pt>
                <c:pt idx="1">
                  <c:v>0.13400000000000001</c:v>
                </c:pt>
                <c:pt idx="2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F8-4889-9C72-0B0DE3CCC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Teachers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8E-42F0-9504-D2E3BD877AB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8E-42F0-9504-D2E3BD877AB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15.3</c:v>
                </c:pt>
                <c:pt idx="1">
                  <c:v>84.7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8E-42F0-9504-D2E3BD877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[ENLIVEN_Surveys_Analysis_for_SHELFIE.xlsx]received support!PivotTable33</c:name>
    <c:fmtId val="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'received support'!$E$9:$E$10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D265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tx1">
                  <a:lumMod val="95000"/>
                  <a:lumOff val="5000"/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'received support'!$D$11:$D$13</c:f>
              <c:strCache>
                <c:ptCount val="2"/>
                <c:pt idx="0">
                  <c:v>Student</c:v>
                </c:pt>
                <c:pt idx="1">
                  <c:v>Teacher</c:v>
                </c:pt>
              </c:strCache>
            </c:strRef>
          </c:cat>
          <c:val>
            <c:numRef>
              <c:f>'received support'!$E$11:$E$13</c:f>
              <c:numCache>
                <c:formatCode>0.00%</c:formatCode>
                <c:ptCount val="2"/>
                <c:pt idx="0">
                  <c:v>0.30670339761248855</c:v>
                </c:pt>
                <c:pt idx="1">
                  <c:v>7.6530612244897961E-2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F-4E9C-A62B-37A59F6A3480}"/>
            </c:ext>
          </c:extLst>
        </c:ser>
        <c:ser>
          <c:idx val="1"/>
          <c:order val="1"/>
          <c:tx>
            <c:strRef>
              <c:f>'received support'!$F$9:$F$10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tx1">
                  <a:lumMod val="95000"/>
                  <a:lumOff val="5000"/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'received support'!$D$11:$D$13</c:f>
              <c:strCache>
                <c:ptCount val="2"/>
                <c:pt idx="0">
                  <c:v>Student</c:v>
                </c:pt>
                <c:pt idx="1">
                  <c:v>Teacher</c:v>
                </c:pt>
              </c:strCache>
            </c:strRef>
          </c:cat>
          <c:val>
            <c:numRef>
              <c:f>'received support'!$F$11:$F$13</c:f>
              <c:numCache>
                <c:formatCode>0.00%</c:formatCode>
                <c:ptCount val="2"/>
                <c:pt idx="0">
                  <c:v>0.69329660238751145</c:v>
                </c:pt>
                <c:pt idx="1">
                  <c:v>0.92346938775510201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F-4E9C-A62B-37A59F6A34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87331679"/>
        <c:axId val="1887334175"/>
      </c:barChart>
      <c:catAx>
        <c:axId val="18873316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87334175"/>
        <c:crosses val="autoZero"/>
        <c:auto val="1"/>
        <c:lblAlgn val="ctr"/>
        <c:lblOffset val="100"/>
        <c:noMultiLvlLbl val="0"/>
      </c:catAx>
      <c:valAx>
        <c:axId val="1887334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7331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'teacher support'!$J$29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'teacher support'!$I$30:$I$35</c:f>
              <c:strCache>
                <c:ptCount val="6"/>
                <c:pt idx="0">
                  <c:v>No support</c:v>
                </c:pt>
                <c:pt idx="1">
                  <c:v>Online training</c:v>
                </c:pt>
                <c:pt idx="2">
                  <c:v>Technical support / help desk</c:v>
                </c:pt>
                <c:pt idx="3">
                  <c:v>Written information on the website</c:v>
                </c:pt>
                <c:pt idx="4">
                  <c:v>Video tutorial on the use of platforms</c:v>
                </c:pt>
                <c:pt idx="5">
                  <c:v>Informative e-mails</c:v>
                </c:pt>
              </c:strCache>
            </c:strRef>
          </c:cat>
          <c:val>
            <c:numRef>
              <c:f>'teacher support'!$J$30:$J$35</c:f>
              <c:numCache>
                <c:formatCode>0.0%</c:formatCode>
                <c:ptCount val="6"/>
                <c:pt idx="0">
                  <c:v>0.27272727272727271</c:v>
                </c:pt>
                <c:pt idx="1">
                  <c:v>5.7851239669421489E-2</c:v>
                </c:pt>
                <c:pt idx="2">
                  <c:v>9.0909090909090912E-2</c:v>
                </c:pt>
                <c:pt idx="3">
                  <c:v>0.49127640036730946</c:v>
                </c:pt>
                <c:pt idx="4">
                  <c:v>0.11662075298438934</c:v>
                </c:pt>
                <c:pt idx="5">
                  <c:v>0.60055096418732778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1-460C-9CE6-6BA8C2EA7615}"/>
            </c:ext>
          </c:extLst>
        </c:ser>
        <c:ser>
          <c:idx val="1"/>
          <c:order val="1"/>
          <c:tx>
            <c:strRef>
              <c:f>'teacher support'!$K$29</c:f>
              <c:strCache>
                <c:ptCount val="1"/>
                <c:pt idx="0">
                  <c:v>Teachers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'teacher support'!$I$30:$I$35</c:f>
              <c:strCache>
                <c:ptCount val="6"/>
                <c:pt idx="0">
                  <c:v>No support</c:v>
                </c:pt>
                <c:pt idx="1">
                  <c:v>Online training</c:v>
                </c:pt>
                <c:pt idx="2">
                  <c:v>Technical support / help desk</c:v>
                </c:pt>
                <c:pt idx="3">
                  <c:v>Written information on the website</c:v>
                </c:pt>
                <c:pt idx="4">
                  <c:v>Video tutorial on the use of platforms</c:v>
                </c:pt>
                <c:pt idx="5">
                  <c:v>Informative e-mails</c:v>
                </c:pt>
              </c:strCache>
            </c:strRef>
          </c:cat>
          <c:val>
            <c:numRef>
              <c:f>'teacher support'!$K$30:$K$35</c:f>
              <c:numCache>
                <c:formatCode>0.0%</c:formatCode>
                <c:ptCount val="6"/>
                <c:pt idx="0">
                  <c:v>6.6326530612244902E-2</c:v>
                </c:pt>
                <c:pt idx="1">
                  <c:v>0.25</c:v>
                </c:pt>
                <c:pt idx="2">
                  <c:v>0.4642857142857143</c:v>
                </c:pt>
                <c:pt idx="3">
                  <c:v>0.5357142857142857</c:v>
                </c:pt>
                <c:pt idx="4">
                  <c:v>0.56122448979591832</c:v>
                </c:pt>
                <c:pt idx="5">
                  <c:v>0.75510204081632648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21-460C-9CE6-6BA8C2EA76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23771567"/>
        <c:axId val="723771983"/>
      </c:barChart>
      <c:catAx>
        <c:axId val="723771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5707A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3771983"/>
        <c:crosses val="autoZero"/>
        <c:auto val="1"/>
        <c:lblAlgn val="ctr"/>
        <c:lblOffset val="100"/>
        <c:noMultiLvlLbl val="0"/>
      </c:catAx>
      <c:valAx>
        <c:axId val="72377198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23771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15707A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70884002104003"/>
          <c:y val="8.7910583419565452E-2"/>
          <c:w val="0.55364624443966071"/>
          <c:h val="0.851886726138223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'Rating on Tools'!$L$12</c:f>
              <c:strCache>
                <c:ptCount val="1"/>
                <c:pt idx="0">
                  <c:v>Strongly disagree (1)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5783397214071978E-3"/>
                  <c:y val="-6.22832958162300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AC-4436-B870-A786D30ABFE0}"/>
                </c:ext>
              </c:extLst>
            </c:dLbl>
            <c:dLbl>
              <c:idx val="1"/>
              <c:layout>
                <c:manualLayout>
                  <c:x val="-8.2100054754918415E-3"/>
                  <c:y val="-6.22832958162299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AC-4436-B870-A786D30ABFE0}"/>
                </c:ext>
              </c:extLst>
            </c:dLbl>
            <c:dLbl>
              <c:idx val="2"/>
              <c:layout>
                <c:manualLayout>
                  <c:x val="-1.2315008213237761E-2"/>
                  <c:y val="-5.968815849055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AC-4436-B870-A786D30ABFE0}"/>
                </c:ext>
              </c:extLst>
            </c:dLbl>
            <c:dLbl>
              <c:idx val="3"/>
              <c:layout>
                <c:manualLayout>
                  <c:x val="-1.3683342459153067E-2"/>
                  <c:y val="-5.70930211648774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CAC-4436-B870-A786D30ABFE0}"/>
                </c:ext>
              </c:extLst>
            </c:dLbl>
            <c:dLbl>
              <c:idx val="4"/>
              <c:layout>
                <c:manualLayout>
                  <c:x val="-1.5051676705068375E-2"/>
                  <c:y val="-5.96881584905537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CAC-4436-B870-A786D30ABFE0}"/>
                </c:ext>
              </c:extLst>
            </c:dLbl>
            <c:dLbl>
              <c:idx val="5"/>
              <c:layout>
                <c:manualLayout>
                  <c:x val="-1.5051676705068375E-2"/>
                  <c:y val="-6.22832958162299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AC-4436-B870-A786D30AB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'Rating on Tools'!$M$11:$R$11</c:f>
              <c:strCache>
                <c:ptCount val="6"/>
                <c:pt idx="0">
                  <c:v>Access to the platform</c:v>
                </c:pt>
                <c:pt idx="1">
                  <c:v>Using the webcam / microphone</c:v>
                </c:pt>
                <c:pt idx="2">
                  <c:v>Sharing the screen</c:v>
                </c:pt>
                <c:pt idx="3">
                  <c:v>Identification of the platform features</c:v>
                </c:pt>
                <c:pt idx="4">
                  <c:v>Use of chat or comment area, questions</c:v>
                </c:pt>
                <c:pt idx="5">
                  <c:v>Exchange of materials (PPT, PDF, DOCX, XLSX, etc.)</c:v>
                </c:pt>
              </c:strCache>
            </c:strRef>
          </c:cat>
          <c:val>
            <c:numRef>
              <c:f>'Rating on Tools'!$M$12:$R$12</c:f>
              <c:numCache>
                <c:formatCode>0.0%</c:formatCode>
                <c:ptCount val="6"/>
                <c:pt idx="0">
                  <c:v>9.3385214007782099E-3</c:v>
                </c:pt>
                <c:pt idx="1">
                  <c:v>1.556420233463035E-2</c:v>
                </c:pt>
                <c:pt idx="2">
                  <c:v>2.4124513618677044E-2</c:v>
                </c:pt>
                <c:pt idx="3">
                  <c:v>3.5797665369649803E-2</c:v>
                </c:pt>
                <c:pt idx="4">
                  <c:v>2.2568093385214007E-2</c:v>
                </c:pt>
                <c:pt idx="5">
                  <c:v>2.8015564202334631E-2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C-4436-B870-A786D30ABFE0}"/>
            </c:ext>
          </c:extLst>
        </c:ser>
        <c:ser>
          <c:idx val="1"/>
          <c:order val="1"/>
          <c:tx>
            <c:strRef>
              <c:f>'Rating on Tools'!$L$13</c:f>
              <c:strCache>
                <c:ptCount val="1"/>
                <c:pt idx="0">
                  <c:v>Disagree (2)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'Rating on Tools'!$M$11:$R$11</c:f>
              <c:strCache>
                <c:ptCount val="6"/>
                <c:pt idx="0">
                  <c:v>Access to the platform</c:v>
                </c:pt>
                <c:pt idx="1">
                  <c:v>Using the webcam / microphone</c:v>
                </c:pt>
                <c:pt idx="2">
                  <c:v>Sharing the screen</c:v>
                </c:pt>
                <c:pt idx="3">
                  <c:v>Identification of the platform features</c:v>
                </c:pt>
                <c:pt idx="4">
                  <c:v>Use of chat or comment area, questions</c:v>
                </c:pt>
                <c:pt idx="5">
                  <c:v>Exchange of materials (PPT, PDF, DOCX, XLSX, etc.)</c:v>
                </c:pt>
              </c:strCache>
            </c:strRef>
          </c:cat>
          <c:val>
            <c:numRef>
              <c:f>'Rating on Tools'!$M$13:$R$13</c:f>
              <c:numCache>
                <c:formatCode>0.0%</c:formatCode>
                <c:ptCount val="6"/>
                <c:pt idx="0">
                  <c:v>4.6692607003891051E-2</c:v>
                </c:pt>
                <c:pt idx="1">
                  <c:v>5.3696498054474705E-2</c:v>
                </c:pt>
                <c:pt idx="2">
                  <c:v>7.315175097276265E-2</c:v>
                </c:pt>
                <c:pt idx="3">
                  <c:v>0.10894941634241245</c:v>
                </c:pt>
                <c:pt idx="4">
                  <c:v>6.5369649805447474E-2</c:v>
                </c:pt>
                <c:pt idx="5">
                  <c:v>7.5486381322957194E-2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AC-4436-B870-A786D30ABFE0}"/>
            </c:ext>
          </c:extLst>
        </c:ser>
        <c:ser>
          <c:idx val="2"/>
          <c:order val="2"/>
          <c:tx>
            <c:strRef>
              <c:f>'Rating on Tools'!$L$14</c:f>
              <c:strCache>
                <c:ptCount val="1"/>
                <c:pt idx="0">
                  <c:v>Neither agree or disagree (3)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'Rating on Tools'!$M$11:$R$11</c:f>
              <c:strCache>
                <c:ptCount val="6"/>
                <c:pt idx="0">
                  <c:v>Access to the platform</c:v>
                </c:pt>
                <c:pt idx="1">
                  <c:v>Using the webcam / microphone</c:v>
                </c:pt>
                <c:pt idx="2">
                  <c:v>Sharing the screen</c:v>
                </c:pt>
                <c:pt idx="3">
                  <c:v>Identification of the platform features</c:v>
                </c:pt>
                <c:pt idx="4">
                  <c:v>Use of chat or comment area, questions</c:v>
                </c:pt>
                <c:pt idx="5">
                  <c:v>Exchange of materials (PPT, PDF, DOCX, XLSX, etc.)</c:v>
                </c:pt>
              </c:strCache>
            </c:strRef>
          </c:cat>
          <c:val>
            <c:numRef>
              <c:f>'Rating on Tools'!$M$14:$R$14</c:f>
              <c:numCache>
                <c:formatCode>0.0%</c:formatCode>
                <c:ptCount val="6"/>
                <c:pt idx="0">
                  <c:v>0.16420233463035019</c:v>
                </c:pt>
                <c:pt idx="1">
                  <c:v>0.16731517509727625</c:v>
                </c:pt>
                <c:pt idx="2">
                  <c:v>0.21089494163424125</c:v>
                </c:pt>
                <c:pt idx="3">
                  <c:v>0.29571984435797666</c:v>
                </c:pt>
                <c:pt idx="4">
                  <c:v>0.16264591439688716</c:v>
                </c:pt>
                <c:pt idx="5">
                  <c:v>0.22178988326848248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AC-4436-B870-A786D30ABFE0}"/>
            </c:ext>
          </c:extLst>
        </c:ser>
        <c:ser>
          <c:idx val="3"/>
          <c:order val="3"/>
          <c:tx>
            <c:strRef>
              <c:f>'Rating on Tools'!$L$15</c:f>
              <c:strCache>
                <c:ptCount val="1"/>
                <c:pt idx="0">
                  <c:v>Agree (4)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'Rating on Tools'!$M$11:$R$11</c:f>
              <c:strCache>
                <c:ptCount val="6"/>
                <c:pt idx="0">
                  <c:v>Access to the platform</c:v>
                </c:pt>
                <c:pt idx="1">
                  <c:v>Using the webcam / microphone</c:v>
                </c:pt>
                <c:pt idx="2">
                  <c:v>Sharing the screen</c:v>
                </c:pt>
                <c:pt idx="3">
                  <c:v>Identification of the platform features</c:v>
                </c:pt>
                <c:pt idx="4">
                  <c:v>Use of chat or comment area, questions</c:v>
                </c:pt>
                <c:pt idx="5">
                  <c:v>Exchange of materials (PPT, PDF, DOCX, XLSX, etc.)</c:v>
                </c:pt>
              </c:strCache>
            </c:strRef>
          </c:cat>
          <c:val>
            <c:numRef>
              <c:f>'Rating on Tools'!$M$15:$R$15</c:f>
              <c:numCache>
                <c:formatCode>0.0%</c:formatCode>
                <c:ptCount val="6"/>
                <c:pt idx="0">
                  <c:v>0.34863813229571983</c:v>
                </c:pt>
                <c:pt idx="1">
                  <c:v>0.28171206225680934</c:v>
                </c:pt>
                <c:pt idx="2">
                  <c:v>0.32684824902723736</c:v>
                </c:pt>
                <c:pt idx="3">
                  <c:v>0.32140077821011676</c:v>
                </c:pt>
                <c:pt idx="4">
                  <c:v>0.33073929961089493</c:v>
                </c:pt>
                <c:pt idx="5">
                  <c:v>0.33540856031128402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AC-4436-B870-A786D30ABFE0}"/>
            </c:ext>
          </c:extLst>
        </c:ser>
        <c:ser>
          <c:idx val="4"/>
          <c:order val="4"/>
          <c:tx>
            <c:strRef>
              <c:f>'Rating on Tools'!$L$16</c:f>
              <c:strCache>
                <c:ptCount val="1"/>
                <c:pt idx="0">
                  <c:v>Strongly agree (5)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'Rating on Tools'!$M$11:$R$11</c:f>
              <c:strCache>
                <c:ptCount val="6"/>
                <c:pt idx="0">
                  <c:v>Access to the platform</c:v>
                </c:pt>
                <c:pt idx="1">
                  <c:v>Using the webcam / microphone</c:v>
                </c:pt>
                <c:pt idx="2">
                  <c:v>Sharing the screen</c:v>
                </c:pt>
                <c:pt idx="3">
                  <c:v>Identification of the platform features</c:v>
                </c:pt>
                <c:pt idx="4">
                  <c:v>Use of chat or comment area, questions</c:v>
                </c:pt>
                <c:pt idx="5">
                  <c:v>Exchange of materials (PPT, PDF, DOCX, XLSX, etc.)</c:v>
                </c:pt>
              </c:strCache>
            </c:strRef>
          </c:cat>
          <c:val>
            <c:numRef>
              <c:f>'Rating on Tools'!$M$16:$R$16</c:f>
              <c:numCache>
                <c:formatCode>0.0%</c:formatCode>
                <c:ptCount val="6"/>
                <c:pt idx="0">
                  <c:v>0.43112840466926072</c:v>
                </c:pt>
                <c:pt idx="1">
                  <c:v>0.48171206225680935</c:v>
                </c:pt>
                <c:pt idx="2">
                  <c:v>0.36498054474708169</c:v>
                </c:pt>
                <c:pt idx="3">
                  <c:v>0.23813229571984434</c:v>
                </c:pt>
                <c:pt idx="4">
                  <c:v>0.41867704280155643</c:v>
                </c:pt>
                <c:pt idx="5">
                  <c:v>0.33929961089494165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AC-4436-B870-A786D30ABF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29216415"/>
        <c:axId val="729235551"/>
      </c:barChart>
      <c:catAx>
        <c:axId val="729216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5707A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9235551"/>
        <c:crosses val="autoZero"/>
        <c:auto val="1"/>
        <c:lblAlgn val="ctr"/>
        <c:lblOffset val="100"/>
        <c:noMultiLvlLbl val="0"/>
      </c:catAx>
      <c:valAx>
        <c:axId val="72923555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921641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15707A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31445455243977"/>
          <c:y val="0.13272642829772197"/>
          <c:w val="0.477694470205835"/>
          <c:h val="0.747689439407083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'satisfaction teachers'!$H$16</c:f>
              <c:strCache>
                <c:ptCount val="1"/>
                <c:pt idx="0">
                  <c:v>Strongly disagree (1)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784944671816033E-2"/>
                  <c:y val="-5.29813131636934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69-4E92-B45C-5F5714CF60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'satisfaction teachers'!$I$15:$M$15</c:f>
              <c:strCache>
                <c:ptCount val="5"/>
                <c:pt idx="0">
                  <c:v>I am satisfied with the University digital platforms</c:v>
                </c:pt>
                <c:pt idx="1">
                  <c:v>The use of the University digital platforms makes the courses more interesting</c:v>
                </c:pt>
                <c:pt idx="2">
                  <c:v>I would recommend the University digital platforms to others</c:v>
                </c:pt>
                <c:pt idx="3">
                  <c:v>I would like future courses to be on the University digital platforms</c:v>
                </c:pt>
                <c:pt idx="4">
                  <c:v>Overall, my impression is that the University digital platforms are great</c:v>
                </c:pt>
              </c:strCache>
            </c:strRef>
          </c:cat>
          <c:val>
            <c:numRef>
              <c:f>'satisfaction teachers'!$I$16:$M$16</c:f>
              <c:numCache>
                <c:formatCode>0.0%</c:formatCode>
                <c:ptCount val="5"/>
                <c:pt idx="0">
                  <c:v>2.0408163265306121E-2</c:v>
                </c:pt>
                <c:pt idx="1">
                  <c:v>0.18877551020408162</c:v>
                </c:pt>
                <c:pt idx="2">
                  <c:v>7.1428571428571425E-2</c:v>
                </c:pt>
                <c:pt idx="3">
                  <c:v>0.34183673469387754</c:v>
                </c:pt>
                <c:pt idx="4">
                  <c:v>8.673469387755102E-2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69-4E92-B45C-5F5714CF6000}"/>
            </c:ext>
          </c:extLst>
        </c:ser>
        <c:ser>
          <c:idx val="1"/>
          <c:order val="1"/>
          <c:tx>
            <c:strRef>
              <c:f>'satisfaction teachers'!$H$17</c:f>
              <c:strCache>
                <c:ptCount val="1"/>
                <c:pt idx="0">
                  <c:v>Disagree (2)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440858792560029E-3"/>
                  <c:y val="5.85582934967140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69-4E92-B45C-5F5714CF60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'satisfaction teachers'!$I$15:$M$15</c:f>
              <c:strCache>
                <c:ptCount val="5"/>
                <c:pt idx="0">
                  <c:v>I am satisfied with the University digital platforms</c:v>
                </c:pt>
                <c:pt idx="1">
                  <c:v>The use of the University digital platforms makes the courses more interesting</c:v>
                </c:pt>
                <c:pt idx="2">
                  <c:v>I would recommend the University digital platforms to others</c:v>
                </c:pt>
                <c:pt idx="3">
                  <c:v>I would like future courses to be on the University digital platforms</c:v>
                </c:pt>
                <c:pt idx="4">
                  <c:v>Overall, my impression is that the University digital platforms are great</c:v>
                </c:pt>
              </c:strCache>
            </c:strRef>
          </c:cat>
          <c:val>
            <c:numRef>
              <c:f>'satisfaction teachers'!$I$17:$M$17</c:f>
              <c:numCache>
                <c:formatCode>0.0%</c:formatCode>
                <c:ptCount val="5"/>
                <c:pt idx="0">
                  <c:v>4.5918367346938778E-2</c:v>
                </c:pt>
                <c:pt idx="1">
                  <c:v>0.23469387755102042</c:v>
                </c:pt>
                <c:pt idx="2">
                  <c:v>0.11734693877551021</c:v>
                </c:pt>
                <c:pt idx="3">
                  <c:v>0.23979591836734693</c:v>
                </c:pt>
                <c:pt idx="4">
                  <c:v>8.1632653061224483E-2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69-4E92-B45C-5F5714CF6000}"/>
            </c:ext>
          </c:extLst>
        </c:ser>
        <c:ser>
          <c:idx val="2"/>
          <c:order val="2"/>
          <c:tx>
            <c:strRef>
              <c:f>'satisfaction teachers'!$H$18</c:f>
              <c:strCache>
                <c:ptCount val="1"/>
                <c:pt idx="0">
                  <c:v>Neither agree or disagree (3)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'satisfaction teachers'!$I$15:$M$15</c:f>
              <c:strCache>
                <c:ptCount val="5"/>
                <c:pt idx="0">
                  <c:v>I am satisfied with the University digital platforms</c:v>
                </c:pt>
                <c:pt idx="1">
                  <c:v>The use of the University digital platforms makes the courses more interesting</c:v>
                </c:pt>
                <c:pt idx="2">
                  <c:v>I would recommend the University digital platforms to others</c:v>
                </c:pt>
                <c:pt idx="3">
                  <c:v>I would like future courses to be on the University digital platforms</c:v>
                </c:pt>
                <c:pt idx="4">
                  <c:v>Overall, my impression is that the University digital platforms are great</c:v>
                </c:pt>
              </c:strCache>
            </c:strRef>
          </c:cat>
          <c:val>
            <c:numRef>
              <c:f>'satisfaction teachers'!$I$18:$M$18</c:f>
              <c:numCache>
                <c:formatCode>0.0%</c:formatCode>
                <c:ptCount val="5"/>
                <c:pt idx="0">
                  <c:v>0.11734693877551021</c:v>
                </c:pt>
                <c:pt idx="1">
                  <c:v>0.29081632653061223</c:v>
                </c:pt>
                <c:pt idx="2">
                  <c:v>0.30102040816326531</c:v>
                </c:pt>
                <c:pt idx="3">
                  <c:v>0.17346938775510204</c:v>
                </c:pt>
                <c:pt idx="4">
                  <c:v>0.33673469387755101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69-4E92-B45C-5F5714CF6000}"/>
            </c:ext>
          </c:extLst>
        </c:ser>
        <c:ser>
          <c:idx val="3"/>
          <c:order val="3"/>
          <c:tx>
            <c:strRef>
              <c:f>'satisfaction teachers'!$H$19</c:f>
              <c:strCache>
                <c:ptCount val="1"/>
                <c:pt idx="0">
                  <c:v>Agree (4)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'satisfaction teachers'!$I$15:$M$15</c:f>
              <c:strCache>
                <c:ptCount val="5"/>
                <c:pt idx="0">
                  <c:v>I am satisfied with the University digital platforms</c:v>
                </c:pt>
                <c:pt idx="1">
                  <c:v>The use of the University digital platforms makes the courses more interesting</c:v>
                </c:pt>
                <c:pt idx="2">
                  <c:v>I would recommend the University digital platforms to others</c:v>
                </c:pt>
                <c:pt idx="3">
                  <c:v>I would like future courses to be on the University digital platforms</c:v>
                </c:pt>
                <c:pt idx="4">
                  <c:v>Overall, my impression is that the University digital platforms are great</c:v>
                </c:pt>
              </c:strCache>
            </c:strRef>
          </c:cat>
          <c:val>
            <c:numRef>
              <c:f>'satisfaction teachers'!$I$19:$M$19</c:f>
              <c:numCache>
                <c:formatCode>0.0%</c:formatCode>
                <c:ptCount val="5"/>
                <c:pt idx="0">
                  <c:v>0.46938775510204084</c:v>
                </c:pt>
                <c:pt idx="1">
                  <c:v>0.18367346938775511</c:v>
                </c:pt>
                <c:pt idx="2">
                  <c:v>0.2857142857142857</c:v>
                </c:pt>
                <c:pt idx="3">
                  <c:v>0.1326530612244898</c:v>
                </c:pt>
                <c:pt idx="4">
                  <c:v>0.31122448979591838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69-4E92-B45C-5F5714CF6000}"/>
            </c:ext>
          </c:extLst>
        </c:ser>
        <c:ser>
          <c:idx val="4"/>
          <c:order val="4"/>
          <c:tx>
            <c:strRef>
              <c:f>'satisfaction teachers'!$H$20</c:f>
              <c:strCache>
                <c:ptCount val="1"/>
                <c:pt idx="0">
                  <c:v>Strongly agree (5)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'satisfaction teachers'!$I$15:$M$15</c:f>
              <c:strCache>
                <c:ptCount val="5"/>
                <c:pt idx="0">
                  <c:v>I am satisfied with the University digital platforms</c:v>
                </c:pt>
                <c:pt idx="1">
                  <c:v>The use of the University digital platforms makes the courses more interesting</c:v>
                </c:pt>
                <c:pt idx="2">
                  <c:v>I would recommend the University digital platforms to others</c:v>
                </c:pt>
                <c:pt idx="3">
                  <c:v>I would like future courses to be on the University digital platforms</c:v>
                </c:pt>
                <c:pt idx="4">
                  <c:v>Overall, my impression is that the University digital platforms are great</c:v>
                </c:pt>
              </c:strCache>
            </c:strRef>
          </c:cat>
          <c:val>
            <c:numRef>
              <c:f>'satisfaction teachers'!$I$20:$M$20</c:f>
              <c:numCache>
                <c:formatCode>0.0%</c:formatCode>
                <c:ptCount val="5"/>
                <c:pt idx="0">
                  <c:v>0.34693877551020408</c:v>
                </c:pt>
                <c:pt idx="1">
                  <c:v>0.10204081632653061</c:v>
                </c:pt>
                <c:pt idx="2">
                  <c:v>0.22448979591836735</c:v>
                </c:pt>
                <c:pt idx="3">
                  <c:v>0.11224489795918367</c:v>
                </c:pt>
                <c:pt idx="4">
                  <c:v>0.18367346938775511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69-4E92-B45C-5F5714CF60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0714335"/>
        <c:axId val="780712255"/>
      </c:barChart>
      <c:catAx>
        <c:axId val="780714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5707A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0712255"/>
        <c:crosses val="autoZero"/>
        <c:auto val="1"/>
        <c:lblAlgn val="ctr"/>
        <c:lblOffset val="100"/>
        <c:noMultiLvlLbl val="0"/>
      </c:catAx>
      <c:valAx>
        <c:axId val="780712255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071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15707A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'satisfaction students'!$H$17</c:f>
              <c:strCache>
                <c:ptCount val="1"/>
                <c:pt idx="0">
                  <c:v>Strongly disagree (1)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927845508043947E-2"/>
                  <c:y val="-6.06241611253638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D5-4ACE-8AA1-8A9223C1A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'satisfaction students'!$I$16:$M$16</c:f>
              <c:strCache>
                <c:ptCount val="5"/>
                <c:pt idx="0">
                  <c:v>I am satisfied with the University digital platforms</c:v>
                </c:pt>
                <c:pt idx="1">
                  <c:v>The use of the University digital platforms makes the courses more interesting</c:v>
                </c:pt>
                <c:pt idx="2">
                  <c:v>I would recommend the University digital platforms to others</c:v>
                </c:pt>
                <c:pt idx="3">
                  <c:v>I would like future courses to be on the University digital platforms</c:v>
                </c:pt>
                <c:pt idx="4">
                  <c:v>Overall, my impression is that the University digital platforms are great</c:v>
                </c:pt>
              </c:strCache>
            </c:strRef>
          </c:cat>
          <c:val>
            <c:numRef>
              <c:f>'satisfaction students'!$I$17:$M$17</c:f>
              <c:numCache>
                <c:formatCode>0.0%</c:formatCode>
                <c:ptCount val="5"/>
                <c:pt idx="0">
                  <c:v>3.7649219467401289E-2</c:v>
                </c:pt>
                <c:pt idx="1">
                  <c:v>0.20018365472910926</c:v>
                </c:pt>
                <c:pt idx="2">
                  <c:v>0.10376492194674013</c:v>
                </c:pt>
                <c:pt idx="3">
                  <c:v>0.23507805325987144</c:v>
                </c:pt>
                <c:pt idx="4">
                  <c:v>9.7337006427915512E-2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5-4ACE-8AA1-8A9223C1ACA0}"/>
            </c:ext>
          </c:extLst>
        </c:ser>
        <c:ser>
          <c:idx val="1"/>
          <c:order val="1"/>
          <c:tx>
            <c:strRef>
              <c:f>'satisfaction students'!$H$18</c:f>
              <c:strCache>
                <c:ptCount val="1"/>
                <c:pt idx="0">
                  <c:v>Disagree (2)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'satisfaction students'!$I$16:$M$16</c:f>
              <c:strCache>
                <c:ptCount val="5"/>
                <c:pt idx="0">
                  <c:v>I am satisfied with the University digital platforms</c:v>
                </c:pt>
                <c:pt idx="1">
                  <c:v>The use of the University digital platforms makes the courses more interesting</c:v>
                </c:pt>
                <c:pt idx="2">
                  <c:v>I would recommend the University digital platforms to others</c:v>
                </c:pt>
                <c:pt idx="3">
                  <c:v>I would like future courses to be on the University digital platforms</c:v>
                </c:pt>
                <c:pt idx="4">
                  <c:v>Overall, my impression is that the University digital platforms are great</c:v>
                </c:pt>
              </c:strCache>
            </c:strRef>
          </c:cat>
          <c:val>
            <c:numRef>
              <c:f>'satisfaction students'!$I$18:$M$18</c:f>
              <c:numCache>
                <c:formatCode>0.0%</c:formatCode>
                <c:ptCount val="5"/>
                <c:pt idx="0">
                  <c:v>9.0909090909090912E-2</c:v>
                </c:pt>
                <c:pt idx="1">
                  <c:v>0.21487603305785125</c:v>
                </c:pt>
                <c:pt idx="2">
                  <c:v>0.12121212121212122</c:v>
                </c:pt>
                <c:pt idx="3">
                  <c:v>0.15243342516069788</c:v>
                </c:pt>
                <c:pt idx="4">
                  <c:v>0.14508723599632692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D5-4ACE-8AA1-8A9223C1ACA0}"/>
            </c:ext>
          </c:extLst>
        </c:ser>
        <c:ser>
          <c:idx val="2"/>
          <c:order val="2"/>
          <c:tx>
            <c:strRef>
              <c:f>'satisfaction students'!$H$19</c:f>
              <c:strCache>
                <c:ptCount val="1"/>
                <c:pt idx="0">
                  <c:v>Neither agree or disagree (3)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'satisfaction students'!$I$16:$M$16</c:f>
              <c:strCache>
                <c:ptCount val="5"/>
                <c:pt idx="0">
                  <c:v>I am satisfied with the University digital platforms</c:v>
                </c:pt>
                <c:pt idx="1">
                  <c:v>The use of the University digital platforms makes the courses more interesting</c:v>
                </c:pt>
                <c:pt idx="2">
                  <c:v>I would recommend the University digital platforms to others</c:v>
                </c:pt>
                <c:pt idx="3">
                  <c:v>I would like future courses to be on the University digital platforms</c:v>
                </c:pt>
                <c:pt idx="4">
                  <c:v>Overall, my impression is that the University digital platforms are great</c:v>
                </c:pt>
              </c:strCache>
            </c:strRef>
          </c:cat>
          <c:val>
            <c:numRef>
              <c:f>'satisfaction students'!$I$19:$M$19</c:f>
              <c:numCache>
                <c:formatCode>0.0%</c:formatCode>
                <c:ptCount val="5"/>
                <c:pt idx="0">
                  <c:v>0.22405876951331496</c:v>
                </c:pt>
                <c:pt idx="1">
                  <c:v>0.26905417814508725</c:v>
                </c:pt>
                <c:pt idx="2">
                  <c:v>0.27640036730945822</c:v>
                </c:pt>
                <c:pt idx="3">
                  <c:v>0.20844811753902662</c:v>
                </c:pt>
                <c:pt idx="4">
                  <c:v>0.27180899908172634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D5-4ACE-8AA1-8A9223C1ACA0}"/>
            </c:ext>
          </c:extLst>
        </c:ser>
        <c:ser>
          <c:idx val="3"/>
          <c:order val="3"/>
          <c:tx>
            <c:strRef>
              <c:f>'satisfaction students'!$H$20</c:f>
              <c:strCache>
                <c:ptCount val="1"/>
                <c:pt idx="0">
                  <c:v>Agree (4)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'satisfaction students'!$I$16:$M$16</c:f>
              <c:strCache>
                <c:ptCount val="5"/>
                <c:pt idx="0">
                  <c:v>I am satisfied with the University digital platforms</c:v>
                </c:pt>
                <c:pt idx="1">
                  <c:v>The use of the University digital platforms makes the courses more interesting</c:v>
                </c:pt>
                <c:pt idx="2">
                  <c:v>I would recommend the University digital platforms to others</c:v>
                </c:pt>
                <c:pt idx="3">
                  <c:v>I would like future courses to be on the University digital platforms</c:v>
                </c:pt>
                <c:pt idx="4">
                  <c:v>Overall, my impression is that the University digital platforms are great</c:v>
                </c:pt>
              </c:strCache>
            </c:strRef>
          </c:cat>
          <c:val>
            <c:numRef>
              <c:f>'satisfaction students'!$I$20:$M$20</c:f>
              <c:numCache>
                <c:formatCode>0.0%</c:formatCode>
                <c:ptCount val="5"/>
                <c:pt idx="0">
                  <c:v>0.34618916437098257</c:v>
                </c:pt>
                <c:pt idx="1">
                  <c:v>0.14967860422405876</c:v>
                </c:pt>
                <c:pt idx="2">
                  <c:v>0.26446280991735538</c:v>
                </c:pt>
                <c:pt idx="3">
                  <c:v>0.12855831037649221</c:v>
                </c:pt>
                <c:pt idx="4">
                  <c:v>0.26354453627180902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D5-4ACE-8AA1-8A9223C1ACA0}"/>
            </c:ext>
          </c:extLst>
        </c:ser>
        <c:ser>
          <c:idx val="4"/>
          <c:order val="4"/>
          <c:tx>
            <c:strRef>
              <c:f>'satisfaction students'!$H$21</c:f>
              <c:strCache>
                <c:ptCount val="1"/>
                <c:pt idx="0">
                  <c:v>Strongly agree (5)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'satisfaction students'!$I$16:$M$16</c:f>
              <c:strCache>
                <c:ptCount val="5"/>
                <c:pt idx="0">
                  <c:v>I am satisfied with the University digital platforms</c:v>
                </c:pt>
                <c:pt idx="1">
                  <c:v>The use of the University digital platforms makes the courses more interesting</c:v>
                </c:pt>
                <c:pt idx="2">
                  <c:v>I would recommend the University digital platforms to others</c:v>
                </c:pt>
                <c:pt idx="3">
                  <c:v>I would like future courses to be on the University digital platforms</c:v>
                </c:pt>
                <c:pt idx="4">
                  <c:v>Overall, my impression is that the University digital platforms are great</c:v>
                </c:pt>
              </c:strCache>
            </c:strRef>
          </c:cat>
          <c:val>
            <c:numRef>
              <c:f>'satisfaction students'!$I$21:$M$21</c:f>
              <c:numCache>
                <c:formatCode>0.0%</c:formatCode>
                <c:ptCount val="5"/>
                <c:pt idx="0">
                  <c:v>0.30119375573921031</c:v>
                </c:pt>
                <c:pt idx="1">
                  <c:v>0.16620752984389348</c:v>
                </c:pt>
                <c:pt idx="2">
                  <c:v>0.23415977961432508</c:v>
                </c:pt>
                <c:pt idx="3">
                  <c:v>0.27548209366391185</c:v>
                </c:pt>
                <c:pt idx="4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D5-4ACE-8AA1-8A9223C1AC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42069439"/>
        <c:axId val="1442069855"/>
      </c:barChart>
      <c:catAx>
        <c:axId val="14420694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5707A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42069855"/>
        <c:crosses val="autoZero"/>
        <c:auto val="1"/>
        <c:lblAlgn val="ctr"/>
        <c:lblOffset val="100"/>
        <c:noMultiLvlLbl val="0"/>
      </c:catAx>
      <c:valAx>
        <c:axId val="1442069855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4206943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15707A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Age!$G$15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61-4B40-BDD7-5A541DCD46D2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61-4B40-BDD7-5A541DCD46D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61-4B40-BDD7-5A541DCD46D2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61-4B40-BDD7-5A541DCD46D2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661-4B40-BDD7-5A541DCD46D2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5707A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Age!$F$16:$F$20</c:f>
              <c:strCache>
                <c:ptCount val="5"/>
                <c:pt idx="0">
                  <c:v>between 21 and 30</c:v>
                </c:pt>
                <c:pt idx="1">
                  <c:v>between 31 and 40</c:v>
                </c:pt>
                <c:pt idx="2">
                  <c:v>between 41 and 50</c:v>
                </c:pt>
                <c:pt idx="3">
                  <c:v>less than 20</c:v>
                </c:pt>
                <c:pt idx="4">
                  <c:v>more than 50</c:v>
                </c:pt>
              </c:strCache>
            </c:strRef>
          </c:cat>
          <c:val>
            <c:numRef>
              <c:f>Age!$G$16:$G$20</c:f>
              <c:numCache>
                <c:formatCode>0.0%</c:formatCode>
                <c:ptCount val="5"/>
                <c:pt idx="0">
                  <c:v>0.58679999999999999</c:v>
                </c:pt>
                <c:pt idx="1">
                  <c:v>0.10349999999999999</c:v>
                </c:pt>
                <c:pt idx="2">
                  <c:v>7.5499999999999998E-2</c:v>
                </c:pt>
                <c:pt idx="3">
                  <c:v>0.1237</c:v>
                </c:pt>
                <c:pt idx="4">
                  <c:v>0.1105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61-4B40-BDD7-5A541DCD4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884230151696715"/>
          <c:w val="1"/>
          <c:h val="0.14504471985937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'Age2'!$F$35</c:f>
              <c:strCache>
                <c:ptCount val="1"/>
                <c:pt idx="0">
                  <c:v>Student</c:v>
                </c:pt>
              </c:strCache>
            </c:strRef>
          </c:tx>
          <c:dPt>
            <c:idx val="0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33-4D34-8CB5-9B46D64FAAF3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33-4D34-8CB5-9B46D64FAAF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33-4D34-8CB5-9B46D64FAAF3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33-4D34-8CB5-9B46D64FAAF3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F33-4D34-8CB5-9B46D64FAAF3}"/>
              </c:ext>
            </c:extLst>
          </c:dPt>
          <c:dLbls>
            <c:dLbl>
              <c:idx val="0"/>
              <c:layout>
                <c:manualLayout>
                  <c:x val="-6.1746932546905386E-2"/>
                  <c:y val="0.15129019017945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33-4D34-8CB5-9B46D64FAAF3}"/>
                </c:ext>
              </c:extLst>
            </c:dLbl>
            <c:dLbl>
              <c:idx val="1"/>
              <c:layout>
                <c:manualLayout>
                  <c:x val="1.8524079764071614E-2"/>
                  <c:y val="0.240688938921865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3-4D34-8CB5-9B46D64FAAF3}"/>
                </c:ext>
              </c:extLst>
            </c:dLbl>
            <c:dLbl>
              <c:idx val="4"/>
              <c:layout>
                <c:manualLayout>
                  <c:x val="-6.9766837377314095E-2"/>
                  <c:y val="-1.89074754500574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33-4D34-8CB5-9B46D64FAAF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5707A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'Age2'!$G$34:$K$34</c:f>
              <c:strCache>
                <c:ptCount val="5"/>
                <c:pt idx="0">
                  <c:v>between 21 and 30</c:v>
                </c:pt>
                <c:pt idx="1">
                  <c:v>between 31 and 40</c:v>
                </c:pt>
                <c:pt idx="2">
                  <c:v>between 41 and 50</c:v>
                </c:pt>
                <c:pt idx="3">
                  <c:v>less than 20</c:v>
                </c:pt>
                <c:pt idx="4">
                  <c:v>more than 50</c:v>
                </c:pt>
              </c:strCache>
            </c:strRef>
          </c:cat>
          <c:val>
            <c:numRef>
              <c:f>'Age2'!$G$35:$K$35</c:f>
              <c:numCache>
                <c:formatCode>0.0%</c:formatCode>
                <c:ptCount val="5"/>
                <c:pt idx="0">
                  <c:v>0.68135904499540867</c:v>
                </c:pt>
                <c:pt idx="1">
                  <c:v>8.4481175390266297E-2</c:v>
                </c:pt>
                <c:pt idx="2">
                  <c:v>4.3158861340679519E-2</c:v>
                </c:pt>
                <c:pt idx="3">
                  <c:v>0.14600550964187328</c:v>
                </c:pt>
                <c:pt idx="4">
                  <c:v>4.4995408631772267E-2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33-4D34-8CB5-9B46D64FA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'Age2'!$F$55</c:f>
              <c:strCache>
                <c:ptCount val="1"/>
                <c:pt idx="0">
                  <c:v>Teacher</c:v>
                </c:pt>
              </c:strCache>
            </c:strRef>
          </c:tx>
          <c:dPt>
            <c:idx val="0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5-4B56-AEF0-790540D08E4C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5-4B56-AEF0-790540D08E4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5-4B56-AEF0-790540D08E4C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A5-4B56-AEF0-790540D08E4C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A5-4B56-AEF0-790540D08E4C}"/>
              </c:ext>
            </c:extLst>
          </c:dPt>
          <c:dLbls>
            <c:dLbl>
              <c:idx val="0"/>
              <c:layout>
                <c:manualLayout>
                  <c:x val="0.15660547078399567"/>
                  <c:y val="3.474378510284981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A5-4B56-AEF0-790540D08E4C}"/>
                </c:ext>
              </c:extLst>
            </c:dLbl>
            <c:dLbl>
              <c:idx val="3"/>
              <c:layout>
                <c:manualLayout>
                  <c:x val="6.4730261257384888E-2"/>
                  <c:y val="-0.316168444435933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A5-4B56-AEF0-790540D08E4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5707A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'Age2'!$G$54:$J$54</c:f>
              <c:strCache>
                <c:ptCount val="4"/>
                <c:pt idx="0">
                  <c:v>between 21 and 30</c:v>
                </c:pt>
                <c:pt idx="1">
                  <c:v>between 31 and 40</c:v>
                </c:pt>
                <c:pt idx="2">
                  <c:v>between 41 and 50</c:v>
                </c:pt>
                <c:pt idx="3">
                  <c:v>more than 50</c:v>
                </c:pt>
              </c:strCache>
            </c:strRef>
          </c:cat>
          <c:val>
            <c:numRef>
              <c:f>'Age2'!$G$55:$J$55</c:f>
              <c:numCache>
                <c:formatCode>0.00%</c:formatCode>
                <c:ptCount val="4"/>
                <c:pt idx="0">
                  <c:v>6.1224489795918366E-2</c:v>
                </c:pt>
                <c:pt idx="1">
                  <c:v>0.20918367346938777</c:v>
                </c:pt>
                <c:pt idx="2">
                  <c:v>0.25510204081632654</c:v>
                </c:pt>
                <c:pt idx="3">
                  <c:v>0.47448979591836737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A5-4B56-AEF0-790540D08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'Years of Exp'!$C$1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'Years of Exp'!$A$2:$A$5</c:f>
              <c:strCache>
                <c:ptCount val="4"/>
                <c:pt idx="0">
                  <c:v>I have no previous experience</c:v>
                </c:pt>
                <c:pt idx="1">
                  <c:v>Less than a year</c:v>
                </c:pt>
                <c:pt idx="2">
                  <c:v>Between 1 and 3 years</c:v>
                </c:pt>
                <c:pt idx="3">
                  <c:v>More than 3 years</c:v>
                </c:pt>
              </c:strCache>
            </c:strRef>
          </c:cat>
          <c:val>
            <c:numRef>
              <c:f>'Years of Exp'!$C$2:$C$5</c:f>
              <c:numCache>
                <c:formatCode>0.00%</c:formatCode>
                <c:ptCount val="4"/>
                <c:pt idx="0">
                  <c:v>4.7500000000000001E-2</c:v>
                </c:pt>
                <c:pt idx="1">
                  <c:v>0.10349999999999999</c:v>
                </c:pt>
                <c:pt idx="2">
                  <c:v>0.64200000000000002</c:v>
                </c:pt>
                <c:pt idx="3">
                  <c:v>0.2079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E-4C5F-9A31-F75E9E017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74286224"/>
        <c:axId val="12742866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'Years of Exp'!$B$1</c15:sqref>
                        </c15:formulaRef>
                      </c:ext>
                    </c:extLst>
                    <c:strCache>
                      <c:ptCount val="1"/>
                      <c:pt idx="0">
                        <c:v>n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'Years of Exp'!$A$2:$A$5</c15:sqref>
                        </c15:formulaRef>
                      </c:ext>
                    </c:extLst>
                    <c:strCache>
                      <c:ptCount val="4"/>
                      <c:pt idx="0">
                        <c:v>I have no previous experience</c:v>
                      </c:pt>
                      <c:pt idx="1">
                        <c:v>Less than a year</c:v>
                      </c:pt>
                      <c:pt idx="2">
                        <c:v>Between 1 and 3 years</c:v>
                      </c:pt>
                      <c:pt idx="3">
                        <c:v>More than 3 years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'Years of Exp'!$B$2:$B$5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61</c:v>
                      </c:pt>
                      <c:pt idx="1">
                        <c:v>133</c:v>
                      </c:pt>
                      <c:pt idx="2">
                        <c:v>825</c:v>
                      </c:pt>
                      <c:pt idx="3">
                        <c:v>267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90E-4C5F-9A31-F75E9E01774A}"/>
                  </c:ext>
                </c:extLst>
              </c15:ser>
            </c15:filteredBarSeries>
          </c:ext>
        </c:extLst>
      </c:barChart>
      <c:catAx>
        <c:axId val="1274286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5707A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4286640"/>
        <c:crosses val="autoZero"/>
        <c:auto val="1"/>
        <c:lblAlgn val="ctr"/>
        <c:lblOffset val="100"/>
        <c:noMultiLvlLbl val="0"/>
      </c:catAx>
      <c:valAx>
        <c:axId val="1274286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428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[ENLIVEN_Surveys_Analysis_for_SHELFIE.xlsx]DailyUsage!PivotTable1</c:name>
    <c:fmtId val="1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DailyUsage!$E$4:$E$5</c:f>
              <c:strCache>
                <c:ptCount val="1"/>
                <c:pt idx="0">
                  <c:v>Between 1h and 3h</c:v>
                </c:pt>
              </c:strCache>
            </c:strRef>
          </c:tx>
          <c:spPr>
            <a:solidFill>
              <a:srgbClr val="3086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DailyUsage!$D$6:$D$8</c:f>
              <c:strCache>
                <c:ptCount val="2"/>
                <c:pt idx="0">
                  <c:v>Student</c:v>
                </c:pt>
                <c:pt idx="1">
                  <c:v>Teacher</c:v>
                </c:pt>
              </c:strCache>
            </c:strRef>
          </c:cat>
          <c:val>
            <c:numRef>
              <c:f>DailyUsage!$E$6:$E$8</c:f>
              <c:numCache>
                <c:formatCode>0.0%</c:formatCode>
                <c:ptCount val="2"/>
                <c:pt idx="0">
                  <c:v>0.21212121212121213</c:v>
                </c:pt>
                <c:pt idx="1">
                  <c:v>0.52551020408163263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3-438E-B6CC-7D3118EA6C0E}"/>
            </c:ext>
          </c:extLst>
        </c:ser>
        <c:ser>
          <c:idx val="1"/>
          <c:order val="1"/>
          <c:tx>
            <c:strRef>
              <c:f>DailyUsage!$F$4:$F$5</c:f>
              <c:strCache>
                <c:ptCount val="1"/>
                <c:pt idx="0">
                  <c:v>Between 3h and 5h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DailyUsage!$D$6:$D$8</c:f>
              <c:strCache>
                <c:ptCount val="2"/>
                <c:pt idx="0">
                  <c:v>Student</c:v>
                </c:pt>
                <c:pt idx="1">
                  <c:v>Teacher</c:v>
                </c:pt>
              </c:strCache>
            </c:strRef>
          </c:cat>
          <c:val>
            <c:numRef>
              <c:f>DailyUsage!$F$6:$F$8</c:f>
              <c:numCache>
                <c:formatCode>0.0%</c:formatCode>
                <c:ptCount val="2"/>
                <c:pt idx="0">
                  <c:v>0.38659320477502296</c:v>
                </c:pt>
                <c:pt idx="1">
                  <c:v>0.23469387755102042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33-438E-B6CC-7D3118EA6C0E}"/>
            </c:ext>
          </c:extLst>
        </c:ser>
        <c:ser>
          <c:idx val="2"/>
          <c:order val="2"/>
          <c:tx>
            <c:strRef>
              <c:f>DailyUsage!$G$4:$G$5</c:f>
              <c:strCache>
                <c:ptCount val="1"/>
                <c:pt idx="0">
                  <c:v>Between 5h and 7h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DailyUsage!$D$6:$D$8</c:f>
              <c:strCache>
                <c:ptCount val="2"/>
                <c:pt idx="0">
                  <c:v>Student</c:v>
                </c:pt>
                <c:pt idx="1">
                  <c:v>Teacher</c:v>
                </c:pt>
              </c:strCache>
            </c:strRef>
          </c:cat>
          <c:val>
            <c:numRef>
              <c:f>DailyUsage!$G$6:$G$8</c:f>
              <c:numCache>
                <c:formatCode>0.0%</c:formatCode>
                <c:ptCount val="2"/>
                <c:pt idx="0">
                  <c:v>0.27640036730945822</c:v>
                </c:pt>
                <c:pt idx="1">
                  <c:v>7.1428571428571425E-2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33-438E-B6CC-7D3118EA6C0E}"/>
            </c:ext>
          </c:extLst>
        </c:ser>
        <c:ser>
          <c:idx val="3"/>
          <c:order val="3"/>
          <c:tx>
            <c:strRef>
              <c:f>DailyUsage!$H$4:$H$5</c:f>
              <c:strCache>
                <c:ptCount val="1"/>
                <c:pt idx="0">
                  <c:v>Less than 1h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DailyUsage!$D$6:$D$8</c:f>
              <c:strCache>
                <c:ptCount val="2"/>
                <c:pt idx="0">
                  <c:v>Student</c:v>
                </c:pt>
                <c:pt idx="1">
                  <c:v>Teacher</c:v>
                </c:pt>
              </c:strCache>
            </c:strRef>
          </c:cat>
          <c:val>
            <c:numRef>
              <c:f>DailyUsage!$H$6:$H$8</c:f>
              <c:numCache>
                <c:formatCode>0.0%</c:formatCode>
                <c:ptCount val="2"/>
                <c:pt idx="0">
                  <c:v>5.6932966023875112E-2</c:v>
                </c:pt>
                <c:pt idx="1">
                  <c:v>0.1326530612244898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33-438E-B6CC-7D3118EA6C0E}"/>
            </c:ext>
          </c:extLst>
        </c:ser>
        <c:ser>
          <c:idx val="4"/>
          <c:order val="4"/>
          <c:tx>
            <c:strRef>
              <c:f>DailyUsage!$I$4:$I$5</c:f>
              <c:strCache>
                <c:ptCount val="1"/>
                <c:pt idx="0">
                  <c:v>More than 7h</c:v>
                </c:pt>
              </c:strCache>
            </c:strRef>
          </c:tx>
          <c:spPr>
            <a:solidFill>
              <a:srgbClr val="CD26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DailyUsage!$D$6:$D$8</c:f>
              <c:strCache>
                <c:ptCount val="2"/>
                <c:pt idx="0">
                  <c:v>Student</c:v>
                </c:pt>
                <c:pt idx="1">
                  <c:v>Teacher</c:v>
                </c:pt>
              </c:strCache>
            </c:strRef>
          </c:cat>
          <c:val>
            <c:numRef>
              <c:f>DailyUsage!$I$6:$I$8</c:f>
              <c:numCache>
                <c:formatCode>0.0%</c:formatCode>
                <c:ptCount val="2"/>
                <c:pt idx="0">
                  <c:v>6.7952249770431586E-2</c:v>
                </c:pt>
                <c:pt idx="1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33-438E-B6CC-7D3118EA6C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090419536"/>
        <c:axId val="2090420784"/>
      </c:barChart>
      <c:catAx>
        <c:axId val="2090419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90420784"/>
        <c:crosses val="autoZero"/>
        <c:auto val="1"/>
        <c:lblAlgn val="ctr"/>
        <c:lblOffset val="100"/>
        <c:noMultiLvlLbl val="0"/>
      </c:catAx>
      <c:valAx>
        <c:axId val="209042078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041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'Workload increase'!$K$8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D26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'Workload increase'!$J$9:$J$10</c:f>
              <c:strCache>
                <c:ptCount val="2"/>
                <c:pt idx="0">
                  <c:v>Student</c:v>
                </c:pt>
                <c:pt idx="1">
                  <c:v>Teacher</c:v>
                </c:pt>
              </c:strCache>
            </c:strRef>
          </c:cat>
          <c:val>
            <c:numRef>
              <c:f>'Workload increase'!$K$9:$K$10</c:f>
              <c:numCache>
                <c:formatCode>0.0%</c:formatCode>
                <c:ptCount val="2"/>
                <c:pt idx="0">
                  <c:v>0.75390266299357211</c:v>
                </c:pt>
                <c:pt idx="1">
                  <c:v>0.40306122448979592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8-49B8-886A-87FE6DB51CDB}"/>
            </c:ext>
          </c:extLst>
        </c:ser>
        <c:ser>
          <c:idx val="1"/>
          <c:order val="1"/>
          <c:tx>
            <c:strRef>
              <c:f>'Workload increase'!$L$8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'Workload increase'!$J$9:$J$10</c:f>
              <c:strCache>
                <c:ptCount val="2"/>
                <c:pt idx="0">
                  <c:v>Student</c:v>
                </c:pt>
                <c:pt idx="1">
                  <c:v>Teacher</c:v>
                </c:pt>
              </c:strCache>
            </c:strRef>
          </c:cat>
          <c:val>
            <c:numRef>
              <c:f>'Workload increase'!$L$9:$L$10</c:f>
              <c:numCache>
                <c:formatCode>0.0%</c:formatCode>
                <c:ptCount val="2"/>
                <c:pt idx="0">
                  <c:v>0.24609733700642791</c:v>
                </c:pt>
                <c:pt idx="1">
                  <c:v>0.59693877551020413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18-49B8-886A-87FE6DB51C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85865808"/>
        <c:axId val="1185859568"/>
      </c:barChart>
      <c:catAx>
        <c:axId val="1185865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85859568"/>
        <c:crosses val="autoZero"/>
        <c:auto val="1"/>
        <c:lblAlgn val="ctr"/>
        <c:lblOffset val="100"/>
        <c:noMultiLvlLbl val="0"/>
      </c:catAx>
      <c:valAx>
        <c:axId val="118585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586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15707A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Teachers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D265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0E-47F2-8A54-0686C101234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0E-47F2-8A54-0686C101234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90.7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0E-47F2-8A54-0686C1012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0.55022</cdr:x>
      <cdr:y>0.41566</cdr:y>
    </cdr:from>
    <cdr:to>
      <cdr:x>0.63805</cdr:x>
      <cdr:y>0.5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29BD51-C1CC-4C6F-AE19-D300938DAD62}"/>
            </a:ext>
          </a:extLst>
        </cdr:cNvPr>
        <cdr:cNvSpPr txBox="1"/>
      </cdr:nvSpPr>
      <cdr:spPr>
        <a:xfrm xmlns:a="http://schemas.openxmlformats.org/drawingml/2006/main">
          <a:off x="4384392" y="1965679"/>
          <a:ext cx="699912" cy="398874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>
            <a:alpha val="50196"/>
          </a:srgbClr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it-IT" sz="1600" b="1" dirty="0">
              <a:solidFill>
                <a:schemeClr val="bg1"/>
              </a:solidFill>
            </a:rPr>
            <a:t>58,7%</a:t>
          </a:r>
        </a:p>
      </cdr:txBody>
    </cdr:sp>
  </cdr:relSizeAnchor>
  <cdr:relSizeAnchor xmlns:cdr="http://schemas.openxmlformats.org/drawingml/2006/chartDrawing">
    <cdr:from>
      <cdr:x>0.40454</cdr:x>
      <cdr:y>0.15131</cdr:y>
    </cdr:from>
    <cdr:to>
      <cdr:x>0.49237</cdr:x>
      <cdr:y>0.23565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CC960E8-98F3-4694-AE54-D3B1C06755EB}"/>
            </a:ext>
          </a:extLst>
        </cdr:cNvPr>
        <cdr:cNvSpPr txBox="1"/>
      </cdr:nvSpPr>
      <cdr:spPr>
        <a:xfrm xmlns:a="http://schemas.openxmlformats.org/drawingml/2006/main">
          <a:off x="3382233" y="750774"/>
          <a:ext cx="734364" cy="418507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>
            <a:alpha val="50196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>
              <a:solidFill>
                <a:schemeClr val="bg1"/>
              </a:solidFill>
            </a:rPr>
            <a:t>11.1%</a:t>
          </a:r>
        </a:p>
      </cdr:txBody>
    </cdr:sp>
  </cdr:relSizeAnchor>
  <cdr:relSizeAnchor xmlns:cdr="http://schemas.openxmlformats.org/drawingml/2006/chartDrawing">
    <cdr:from>
      <cdr:x>0.33275</cdr:x>
      <cdr:y>0.28068</cdr:y>
    </cdr:from>
    <cdr:to>
      <cdr:x>0.42059</cdr:x>
      <cdr:y>0.36503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4A4D59D5-9590-46A4-896E-334F0DD599CD}"/>
            </a:ext>
          </a:extLst>
        </cdr:cNvPr>
        <cdr:cNvSpPr txBox="1"/>
      </cdr:nvSpPr>
      <cdr:spPr>
        <a:xfrm xmlns:a="http://schemas.openxmlformats.org/drawingml/2006/main">
          <a:off x="2782049" y="1392712"/>
          <a:ext cx="734364" cy="418508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>
            <a:alpha val="50196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>
              <a:solidFill>
                <a:schemeClr val="bg1"/>
              </a:solidFill>
            </a:rPr>
            <a:t>12.4%</a:t>
          </a:r>
        </a:p>
      </cdr:txBody>
    </cdr:sp>
  </cdr:relSizeAnchor>
  <cdr:relSizeAnchor xmlns:cdr="http://schemas.openxmlformats.org/drawingml/2006/chartDrawing">
    <cdr:from>
      <cdr:x>0.31004</cdr:x>
      <cdr:y>0.41318</cdr:y>
    </cdr:from>
    <cdr:to>
      <cdr:x>0.39788</cdr:x>
      <cdr:y>0.49753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29F25BBE-C151-4F8C-A242-9AF448175807}"/>
            </a:ext>
          </a:extLst>
        </cdr:cNvPr>
        <cdr:cNvSpPr txBox="1"/>
      </cdr:nvSpPr>
      <cdr:spPr>
        <a:xfrm xmlns:a="http://schemas.openxmlformats.org/drawingml/2006/main">
          <a:off x="2592170" y="2050163"/>
          <a:ext cx="734364" cy="418508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>
            <a:alpha val="50196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>
              <a:solidFill>
                <a:schemeClr val="bg1"/>
              </a:solidFill>
            </a:rPr>
            <a:t>7.6%</a:t>
          </a:r>
        </a:p>
      </cdr:txBody>
    </cdr:sp>
  </cdr:relSizeAnchor>
  <cdr:relSizeAnchor xmlns:cdr="http://schemas.openxmlformats.org/drawingml/2006/chartDrawing">
    <cdr:from>
      <cdr:x>0.34077</cdr:x>
      <cdr:y>0.54204</cdr:y>
    </cdr:from>
    <cdr:to>
      <cdr:x>0.4286</cdr:x>
      <cdr:y>0.62638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4C36DC81-555C-44F5-A30B-C17E952B24A5}"/>
            </a:ext>
          </a:extLst>
        </cdr:cNvPr>
        <cdr:cNvSpPr txBox="1"/>
      </cdr:nvSpPr>
      <cdr:spPr>
        <a:xfrm xmlns:a="http://schemas.openxmlformats.org/drawingml/2006/main">
          <a:off x="2849051" y="2689538"/>
          <a:ext cx="734363" cy="418508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>
            <a:alpha val="50196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>
              <a:solidFill>
                <a:schemeClr val="bg1"/>
              </a:solidFill>
            </a:rPr>
            <a:t>10.4%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0.56013</cdr:x>
      <cdr:y>0.45783</cdr:y>
    </cdr:from>
    <cdr:to>
      <cdr:x>0.67988</cdr:x>
      <cdr:y>0.57281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29BD51-C1CC-4C6F-AE19-D300938DAD62}"/>
            </a:ext>
          </a:extLst>
        </cdr:cNvPr>
        <cdr:cNvSpPr txBox="1"/>
      </cdr:nvSpPr>
      <cdr:spPr>
        <a:xfrm xmlns:a="http://schemas.openxmlformats.org/drawingml/2006/main">
          <a:off x="3522305" y="1723369"/>
          <a:ext cx="753037" cy="432807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>
            <a:alpha val="50196"/>
          </a:srgbClr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it-IT" sz="1600" b="1" dirty="0">
              <a:solidFill>
                <a:schemeClr val="bg1"/>
              </a:solidFill>
            </a:rPr>
            <a:t>68.1%</a:t>
          </a:r>
        </a:p>
      </cdr:txBody>
    </cdr:sp>
  </cdr:relSizeAnchor>
  <cdr:relSizeAnchor xmlns:cdr="http://schemas.openxmlformats.org/drawingml/2006/chartDrawing">
    <cdr:from>
      <cdr:x>0.4207</cdr:x>
      <cdr:y>0.08413</cdr:y>
    </cdr:from>
    <cdr:to>
      <cdr:x>0.52025</cdr:x>
      <cdr:y>0.19911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CC960E8-98F3-4694-AE54-D3B1C06755EB}"/>
            </a:ext>
          </a:extLst>
        </cdr:cNvPr>
        <cdr:cNvSpPr txBox="1"/>
      </cdr:nvSpPr>
      <cdr:spPr>
        <a:xfrm xmlns:a="http://schemas.openxmlformats.org/drawingml/2006/main">
          <a:off x="2832426" y="339047"/>
          <a:ext cx="670216" cy="463385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>
            <a:alpha val="50196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>
              <a:solidFill>
                <a:schemeClr val="bg1"/>
              </a:solidFill>
            </a:rPr>
            <a:t>4.5%</a:t>
          </a:r>
        </a:p>
      </cdr:txBody>
    </cdr:sp>
  </cdr:relSizeAnchor>
  <cdr:relSizeAnchor xmlns:cdr="http://schemas.openxmlformats.org/drawingml/2006/chartDrawing">
    <cdr:from>
      <cdr:x>0.30571</cdr:x>
      <cdr:y>0.22256</cdr:y>
    </cdr:from>
    <cdr:to>
      <cdr:x>0.42544</cdr:x>
      <cdr:y>0.33755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4A4D59D5-9590-46A4-896E-334F0DD599CD}"/>
            </a:ext>
          </a:extLst>
        </cdr:cNvPr>
        <cdr:cNvSpPr txBox="1"/>
      </cdr:nvSpPr>
      <cdr:spPr>
        <a:xfrm xmlns:a="http://schemas.openxmlformats.org/drawingml/2006/main">
          <a:off x="1922398" y="837763"/>
          <a:ext cx="752952" cy="432857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>
            <a:alpha val="50196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>
              <a:solidFill>
                <a:schemeClr val="bg1"/>
              </a:solidFill>
            </a:rPr>
            <a:t>14.6%</a:t>
          </a:r>
        </a:p>
      </cdr:txBody>
    </cdr:sp>
  </cdr:relSizeAnchor>
  <cdr:relSizeAnchor xmlns:cdr="http://schemas.openxmlformats.org/drawingml/2006/chartDrawing">
    <cdr:from>
      <cdr:x>0.25253</cdr:x>
      <cdr:y>0.358</cdr:y>
    </cdr:from>
    <cdr:to>
      <cdr:x>0.37227</cdr:x>
      <cdr:y>0.47298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29F25BBE-C151-4F8C-A242-9AF448175807}"/>
            </a:ext>
          </a:extLst>
        </cdr:cNvPr>
        <cdr:cNvSpPr txBox="1"/>
      </cdr:nvSpPr>
      <cdr:spPr>
        <a:xfrm xmlns:a="http://schemas.openxmlformats.org/drawingml/2006/main">
          <a:off x="1588028" y="1347579"/>
          <a:ext cx="752952" cy="432807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>
            <a:alpha val="50196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>
              <a:solidFill>
                <a:schemeClr val="bg1"/>
              </a:solidFill>
            </a:rPr>
            <a:t>4.3%</a:t>
          </a:r>
        </a:p>
      </cdr:txBody>
    </cdr:sp>
  </cdr:relSizeAnchor>
  <cdr:relSizeAnchor xmlns:cdr="http://schemas.openxmlformats.org/drawingml/2006/chartDrawing">
    <cdr:from>
      <cdr:x>0.27589</cdr:x>
      <cdr:y>0.5</cdr:y>
    </cdr:from>
    <cdr:to>
      <cdr:x>0.39564</cdr:x>
      <cdr:y>0.61498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4C36DC81-555C-44F5-A30B-C17E952B24A5}"/>
            </a:ext>
          </a:extLst>
        </cdr:cNvPr>
        <cdr:cNvSpPr txBox="1"/>
      </cdr:nvSpPr>
      <cdr:spPr>
        <a:xfrm xmlns:a="http://schemas.openxmlformats.org/drawingml/2006/main">
          <a:off x="1734876" y="1882107"/>
          <a:ext cx="753038" cy="432807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>
            <a:alpha val="50196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>
              <a:solidFill>
                <a:schemeClr val="bg1"/>
              </a:solidFill>
            </a:rPr>
            <a:t>8.4%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0.56755</cdr:x>
      <cdr:y>0.36518</cdr:y>
    </cdr:from>
    <cdr:to>
      <cdr:x>0.69506</cdr:x>
      <cdr:y>0.44952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29BD51-C1CC-4C6F-AE19-D300938DAD62}"/>
            </a:ext>
          </a:extLst>
        </cdr:cNvPr>
        <cdr:cNvSpPr txBox="1"/>
      </cdr:nvSpPr>
      <cdr:spPr>
        <a:xfrm xmlns:a="http://schemas.openxmlformats.org/drawingml/2006/main">
          <a:off x="3451957" y="1334854"/>
          <a:ext cx="775537" cy="308290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>
            <a:alpha val="50196"/>
          </a:srgbClr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it-IT" sz="1600" b="1" dirty="0">
              <a:solidFill>
                <a:schemeClr val="bg1"/>
              </a:solidFill>
            </a:rPr>
            <a:t>20.9%</a:t>
          </a:r>
        </a:p>
      </cdr:txBody>
    </cdr:sp>
  </cdr:relSizeAnchor>
  <cdr:relSizeAnchor xmlns:cdr="http://schemas.openxmlformats.org/drawingml/2006/chartDrawing">
    <cdr:from>
      <cdr:x>0.49118</cdr:x>
      <cdr:y>0.1671</cdr:y>
    </cdr:from>
    <cdr:to>
      <cdr:x>0.59328</cdr:x>
      <cdr:y>0.25144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CC960E8-98F3-4694-AE54-D3B1C06755EB}"/>
            </a:ext>
          </a:extLst>
        </cdr:cNvPr>
        <cdr:cNvSpPr txBox="1"/>
      </cdr:nvSpPr>
      <cdr:spPr>
        <a:xfrm xmlns:a="http://schemas.openxmlformats.org/drawingml/2006/main">
          <a:off x="2987458" y="610790"/>
          <a:ext cx="620957" cy="308290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>
            <a:alpha val="50196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>
              <a:solidFill>
                <a:schemeClr val="bg1"/>
              </a:solidFill>
            </a:rPr>
            <a:t>6.1%</a:t>
          </a:r>
        </a:p>
      </cdr:txBody>
    </cdr:sp>
  </cdr:relSizeAnchor>
  <cdr:relSizeAnchor xmlns:cdr="http://schemas.openxmlformats.org/drawingml/2006/chartDrawing">
    <cdr:from>
      <cdr:x>0.27887</cdr:x>
      <cdr:y>0.44283</cdr:y>
    </cdr:from>
    <cdr:to>
      <cdr:x>0.42848</cdr:x>
      <cdr:y>0.52717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29F25BBE-C151-4F8C-A242-9AF448175807}"/>
            </a:ext>
          </a:extLst>
        </cdr:cNvPr>
        <cdr:cNvSpPr txBox="1"/>
      </cdr:nvSpPr>
      <cdr:spPr>
        <a:xfrm xmlns:a="http://schemas.openxmlformats.org/drawingml/2006/main">
          <a:off x="1696135" y="1618680"/>
          <a:ext cx="909920" cy="308291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>
            <a:alpha val="50196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>
              <a:solidFill>
                <a:schemeClr val="bg1"/>
              </a:solidFill>
            </a:rPr>
            <a:t>47.5%</a:t>
          </a:r>
        </a:p>
      </cdr:txBody>
    </cdr:sp>
  </cdr:relSizeAnchor>
  <cdr:relSizeAnchor xmlns:cdr="http://schemas.openxmlformats.org/drawingml/2006/chartDrawing">
    <cdr:from>
      <cdr:x>0.52063</cdr:x>
      <cdr:y>0.62221</cdr:y>
    </cdr:from>
    <cdr:to>
      <cdr:x>0.64339</cdr:x>
      <cdr:y>0.70655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4C36DC81-555C-44F5-A30B-C17E952B24A5}"/>
            </a:ext>
          </a:extLst>
        </cdr:cNvPr>
        <cdr:cNvSpPr txBox="1"/>
      </cdr:nvSpPr>
      <cdr:spPr>
        <a:xfrm xmlns:a="http://schemas.openxmlformats.org/drawingml/2006/main">
          <a:off x="3166538" y="2274393"/>
          <a:ext cx="746677" cy="308290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>
            <a:alpha val="50196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>
              <a:solidFill>
                <a:schemeClr val="bg1"/>
              </a:solidFill>
            </a:rPr>
            <a:t>25.5%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0.23258</cdr:x>
      <cdr:y>0.31757</cdr:y>
    </cdr:from>
    <cdr:to>
      <cdr:x>0.76742</cdr:x>
      <cdr:y>0.68691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024F60DE-5E4F-4688-849D-525117DD092A}"/>
            </a:ext>
          </a:extLst>
        </cdr:cNvPr>
        <cdr:cNvSpPr/>
      </cdr:nvSpPr>
      <cdr:spPr>
        <a:xfrm xmlns:a="http://schemas.openxmlformats.org/drawingml/2006/main">
          <a:off x="636558" y="795203"/>
          <a:ext cx="1463827" cy="924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anchor="ctr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en-US" sz="2000" b="1" dirty="0">
              <a:solidFill>
                <a:srgbClr val="15707A"/>
              </a:solidFill>
              <a:latin typeface="Segoe UI" panose="020B0502040204020203" pitchFamily="34" charset="0"/>
              <a:cs typeface="Segoe UI" panose="020B0502040204020203" pitchFamily="34" charset="0"/>
            </a:rPr>
            <a:t>9.3%</a:t>
          </a:r>
          <a:endParaRPr lang="en-US" sz="2000" b="1" i="0" dirty="0">
            <a:solidFill>
              <a:srgbClr val="15707A"/>
            </a:solidFill>
            <a:effectLst/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0.23258</cdr:x>
      <cdr:y>0.31757</cdr:y>
    </cdr:from>
    <cdr:to>
      <cdr:x>0.76742</cdr:x>
      <cdr:y>0.68691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024F60DE-5E4F-4688-849D-525117DD092A}"/>
            </a:ext>
          </a:extLst>
        </cdr:cNvPr>
        <cdr:cNvSpPr/>
      </cdr:nvSpPr>
      <cdr:spPr>
        <a:xfrm xmlns:a="http://schemas.openxmlformats.org/drawingml/2006/main">
          <a:off x="636558" y="795203"/>
          <a:ext cx="1463827" cy="924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anchor="ctr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en-US" b="1" dirty="0">
              <a:solidFill>
                <a:srgbClr val="15707A"/>
              </a:solidFill>
              <a:latin typeface="Segoe UI" panose="020B0502040204020203" pitchFamily="34" charset="0"/>
              <a:cs typeface="Segoe UI" panose="020B0502040204020203" pitchFamily="34" charset="0"/>
            </a:rPr>
            <a:t>9.8%</a:t>
          </a:r>
          <a:endParaRPr lang="en-US" b="1" i="0" dirty="0">
            <a:solidFill>
              <a:srgbClr val="15707A"/>
            </a:solidFill>
            <a:effectLst/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0.23258</cdr:x>
      <cdr:y>0.31757</cdr:y>
    </cdr:from>
    <cdr:to>
      <cdr:x>0.76742</cdr:x>
      <cdr:y>0.68691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024F60DE-5E4F-4688-849D-525117DD092A}"/>
            </a:ext>
          </a:extLst>
        </cdr:cNvPr>
        <cdr:cNvSpPr/>
      </cdr:nvSpPr>
      <cdr:spPr>
        <a:xfrm xmlns:a="http://schemas.openxmlformats.org/drawingml/2006/main">
          <a:off x="636558" y="795203"/>
          <a:ext cx="1463827" cy="924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anchor="ctr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en-US" b="1" dirty="0">
              <a:solidFill>
                <a:srgbClr val="15707A"/>
              </a:solidFill>
              <a:latin typeface="Segoe UI" panose="020B0502040204020203" pitchFamily="34" charset="0"/>
              <a:cs typeface="Segoe UI" panose="020B0502040204020203" pitchFamily="34" charset="0"/>
            </a:rPr>
            <a:t>6.1%</a:t>
          </a:r>
          <a:endParaRPr lang="en-US" b="1" i="0" dirty="0">
            <a:solidFill>
              <a:srgbClr val="15707A"/>
            </a:solidFill>
            <a:effectLst/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0.43835</cdr:x>
      <cdr:y>0.6058</cdr:y>
    </cdr:from>
    <cdr:to>
      <cdr:x>0.56684</cdr:x>
      <cdr:y>0.69014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29BD51-C1CC-4C6F-AE19-D300938DAD62}"/>
            </a:ext>
          </a:extLst>
        </cdr:cNvPr>
        <cdr:cNvSpPr txBox="1"/>
      </cdr:nvSpPr>
      <cdr:spPr>
        <a:xfrm xmlns:a="http://schemas.openxmlformats.org/drawingml/2006/main">
          <a:off x="2512274" y="2310878"/>
          <a:ext cx="736406" cy="321722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>
            <a:alpha val="50196"/>
          </a:srgbClr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it-IT" sz="1600" b="1" dirty="0">
              <a:solidFill>
                <a:schemeClr val="bg1"/>
              </a:solidFill>
            </a:rPr>
            <a:t>83.2%</a:t>
          </a:r>
        </a:p>
      </cdr:txBody>
    </cdr:sp>
  </cdr:relSizeAnchor>
  <cdr:relSizeAnchor xmlns:cdr="http://schemas.openxmlformats.org/drawingml/2006/chartDrawing">
    <cdr:from>
      <cdr:x>0.32247</cdr:x>
      <cdr:y>0.24436</cdr:y>
    </cdr:from>
    <cdr:to>
      <cdr:x>0.45096</cdr:x>
      <cdr:y>0.3287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C8A4EE0-4FC6-411F-BFF7-95966C46A040}"/>
            </a:ext>
          </a:extLst>
        </cdr:cNvPr>
        <cdr:cNvSpPr txBox="1"/>
      </cdr:nvSpPr>
      <cdr:spPr>
        <a:xfrm xmlns:a="http://schemas.openxmlformats.org/drawingml/2006/main">
          <a:off x="1848126" y="837648"/>
          <a:ext cx="736427" cy="289107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>
            <a:alpha val="50196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>
              <a:solidFill>
                <a:schemeClr val="bg1"/>
              </a:solidFill>
            </a:rPr>
            <a:t>13.4%</a:t>
          </a:r>
        </a:p>
      </cdr:txBody>
    </cdr:sp>
  </cdr:relSizeAnchor>
  <cdr:relSizeAnchor xmlns:cdr="http://schemas.openxmlformats.org/drawingml/2006/chartDrawing">
    <cdr:from>
      <cdr:x>0.43374</cdr:x>
      <cdr:y>0.11872</cdr:y>
    </cdr:from>
    <cdr:to>
      <cdr:x>0.52965</cdr:x>
      <cdr:y>0.20306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1A207EC8-A901-4304-8BE3-DD8219D93B32}"/>
            </a:ext>
          </a:extLst>
        </cdr:cNvPr>
        <cdr:cNvSpPr txBox="1"/>
      </cdr:nvSpPr>
      <cdr:spPr>
        <a:xfrm xmlns:a="http://schemas.openxmlformats.org/drawingml/2006/main">
          <a:off x="2485886" y="406952"/>
          <a:ext cx="549689" cy="289107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>
            <a:alpha val="50196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b="1" dirty="0">
              <a:solidFill>
                <a:schemeClr val="bg1"/>
              </a:solidFill>
            </a:rPr>
            <a:t>3.4%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B3ACF-9B5F-6447-AAFE-3AEF52CC8D06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5E4F5-C730-0C43-858A-FAD79A6AAB7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37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A1937-83E9-EE4C-8A2C-62E6ECDCE05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287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748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056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950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401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486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251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676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401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030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30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969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466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07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812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723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542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105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629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3556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600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357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254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768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543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5624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1633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3278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83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13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85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046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060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899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5E4F5-C730-0C43-858A-FAD79A6AAB7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22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74EF-8FE9-406C-B223-0827A75D99A9}" type="datetime1">
              <a:rPr lang="it-IT" smtClean="0"/>
              <a:t>20/04/2022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D90-A840-EB45-9348-4EF2965D64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91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6C94-EBEB-43F7-A908-8ED1AA2EBBED}" type="datetime1">
              <a:rPr lang="it-IT" smtClean="0"/>
              <a:t>20/04/2022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D90-A840-EB45-9348-4EF2965D64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57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CEA1-8A0F-4CD1-BD2A-DEEF15895F7D}" type="datetime1">
              <a:rPr lang="it-IT" smtClean="0"/>
              <a:t>20/04/2022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D90-A840-EB45-9348-4EF2965D64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22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6FCB-53F9-4DE2-BFEE-3EEEC05E8AF6}" type="datetime1">
              <a:rPr lang="it-IT" smtClean="0"/>
              <a:t>20/04/2022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D90-A840-EB45-9348-4EF2965D64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84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7A77-148B-4AEA-9D6C-18FB50254FAF}" type="datetime1">
              <a:rPr lang="it-IT" smtClean="0"/>
              <a:t>20/04/2022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D90-A840-EB45-9348-4EF2965D64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94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9EF-A88F-492E-B5B3-DB448BCA75FF}" type="datetime1">
              <a:rPr lang="it-IT" smtClean="0"/>
              <a:t>20/04/2022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D90-A840-EB45-9348-4EF2965D64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47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3491-D073-4915-8194-2AD3E7DB4EA2}" type="datetime1">
              <a:rPr lang="it-IT" smtClean="0"/>
              <a:t>20/04/2022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D90-A840-EB45-9348-4EF2965D64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41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E505-5BB9-4399-A691-4A44279CEF50}" type="datetime1">
              <a:rPr lang="it-IT" smtClean="0"/>
              <a:t>20/04/2022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D90-A840-EB45-9348-4EF2965D64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37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847-AB85-4C90-8A1C-CD4B516A63E2}" type="datetime1">
              <a:rPr lang="it-IT" smtClean="0"/>
              <a:t>20/04/2022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D90-A840-EB45-9348-4EF2965D64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95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DBB3-ECA4-4432-8A61-671A2A666496}" type="datetime1">
              <a:rPr lang="it-IT" smtClean="0"/>
              <a:t>20/04/2022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D90-A840-EB45-9348-4EF2965D64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25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263A-ACEF-47DA-9188-F5A5F2944D3A}" type="datetime1">
              <a:rPr lang="it-IT" smtClean="0"/>
              <a:t>20/04/2022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D90-A840-EB45-9348-4EF2965D64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92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90B17-15D2-40D1-97AD-BC232B60B7B5}" type="datetime1">
              <a:rPr lang="it-IT" smtClean="0"/>
              <a:t>20/04/2022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ECD90-A840-EB45-9348-4EF2965D64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43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enlivenproject.e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livenproject.eu/survival-kit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24.jpg"/><Relationship Id="rId12" Type="http://schemas.openxmlformats.org/officeDocument/2006/relationships/hyperlink" Target="https://ec.europa.eu/jrc/en/digcomp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hyperlink" Target="https://publications.jrc.ec.europa.eu/repository/handle/JRC106281" TargetMode="External"/><Relationship Id="rId5" Type="http://schemas.openxmlformats.org/officeDocument/2006/relationships/image" Target="../media/image7.jpg"/><Relationship Id="rId10" Type="http://schemas.openxmlformats.org/officeDocument/2006/relationships/image" Target="../media/image26.svg"/><Relationship Id="rId4" Type="http://schemas.openxmlformats.org/officeDocument/2006/relationships/image" Target="../media/image6.sv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s://unipi.cloud.panopto.eu/Panopto/Pages/Viewer.aspx?id=f4ec7a15-4c1c-4a93-b9a2-ae7100e93ece" TargetMode="Externa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5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5.png"/><Relationship Id="rId7" Type="http://schemas.openxmlformats.org/officeDocument/2006/relationships/chart" Target="../charts/chart9.xml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chart" Target="../charts/chart13.xml"/><Relationship Id="rId5" Type="http://schemas.openxmlformats.org/officeDocument/2006/relationships/image" Target="../media/image7.jpg"/><Relationship Id="rId10" Type="http://schemas.openxmlformats.org/officeDocument/2006/relationships/chart" Target="../charts/chart12.xml"/><Relationship Id="rId4" Type="http://schemas.openxmlformats.org/officeDocument/2006/relationships/image" Target="../media/image6.svg"/><Relationship Id="rId9" Type="http://schemas.openxmlformats.org/officeDocument/2006/relationships/chart" Target="../charts/char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35.png"/><Relationship Id="rId5" Type="http://schemas.openxmlformats.org/officeDocument/2006/relationships/image" Target="../media/image7.jpg"/><Relationship Id="rId10" Type="http://schemas.openxmlformats.org/officeDocument/2006/relationships/image" Target="../media/image34.svg"/><Relationship Id="rId4" Type="http://schemas.openxmlformats.org/officeDocument/2006/relationships/image" Target="../media/image6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5.pn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5.pn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43.png"/><Relationship Id="rId5" Type="http://schemas.openxmlformats.org/officeDocument/2006/relationships/image" Target="../media/image7.jp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6.sv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livenproject.eu/survival-kit/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livenproject.eu/" TargetMode="External"/><Relationship Id="rId13" Type="http://schemas.openxmlformats.org/officeDocument/2006/relationships/hyperlink" Target="https://www.enlivenproject.eu/it/2022/01/28/requirement-analysis-report-on-the-online-survey/" TargetMode="External"/><Relationship Id="rId3" Type="http://schemas.openxmlformats.org/officeDocument/2006/relationships/image" Target="../media/image56.png"/><Relationship Id="rId7" Type="http://schemas.openxmlformats.org/officeDocument/2006/relationships/image" Target="../media/image2.png"/><Relationship Id="rId12" Type="http://schemas.openxmlformats.org/officeDocument/2006/relationships/hyperlink" Target="https://undraw.co/" TargetMode="External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image" Target="../media/image61.svg"/><Relationship Id="rId4" Type="http://schemas.openxmlformats.org/officeDocument/2006/relationships/image" Target="../media/image57.svg"/><Relationship Id="rId9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livenproject.eu/" TargetMode="External"/><Relationship Id="rId3" Type="http://schemas.openxmlformats.org/officeDocument/2006/relationships/image" Target="../media/image56.png"/><Relationship Id="rId7" Type="http://schemas.openxmlformats.org/officeDocument/2006/relationships/image" Target="../media/image2.png"/><Relationship Id="rId12" Type="http://schemas.openxmlformats.org/officeDocument/2006/relationships/hyperlink" Target="mailto:maria.simi@unipi.it" TargetMode="External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image" Target="../media/image61.svg"/><Relationship Id="rId4" Type="http://schemas.openxmlformats.org/officeDocument/2006/relationships/image" Target="../media/image57.svg"/><Relationship Id="rId9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l.pt/en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6.svg"/><Relationship Id="rId7" Type="http://schemas.openxmlformats.org/officeDocument/2006/relationships/hyperlink" Target="https://www.tlu.ee/en" TargetMode="External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5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ipi.it/" TargetMode="External"/><Relationship Id="rId11" Type="http://schemas.openxmlformats.org/officeDocument/2006/relationships/hyperlink" Target="https://www.uns.ac.rs/index.php/en/" TargetMode="External"/><Relationship Id="rId5" Type="http://schemas.openxmlformats.org/officeDocument/2006/relationships/image" Target="../media/image8.gif"/><Relationship Id="rId15" Type="http://schemas.openxmlformats.org/officeDocument/2006/relationships/image" Target="../media/image16.png"/><Relationship Id="rId10" Type="http://schemas.openxmlformats.org/officeDocument/2006/relationships/hyperlink" Target="https://www.plus.ac.at/?lang=en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www.uni-hamburg.de/en.html" TargetMode="External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1">
            <a:extLst>
              <a:ext uri="{FF2B5EF4-FFF2-40B4-BE49-F238E27FC236}">
                <a16:creationId xmlns:a16="http://schemas.microsoft.com/office/drawing/2014/main" id="{7123C705-5C3D-4CE0-B66E-FBA22E7F02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A8F3"/>
              </a:clrFrom>
              <a:clrTo>
                <a:srgbClr val="00A8F3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V="1">
            <a:off x="2897" y="3990133"/>
            <a:ext cx="2874205" cy="2880000"/>
          </a:xfrm>
          <a:prstGeom prst="rect">
            <a:avLst/>
          </a:prstGeom>
          <a:solidFill>
            <a:srgbClr val="CD2653"/>
          </a:solidFill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883C700-AC29-6041-B82D-D045C0D47C4E}"/>
              </a:ext>
            </a:extLst>
          </p:cNvPr>
          <p:cNvSpPr txBox="1"/>
          <p:nvPr/>
        </p:nvSpPr>
        <p:spPr>
          <a:xfrm>
            <a:off x="3561081" y="6312462"/>
            <a:ext cx="2783839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1400" b="1" dirty="0">
                <a:solidFill>
                  <a:srgbClr val="CD2653"/>
                </a:solidFill>
                <a:latin typeface="Raleway SemiBold" panose="020B05030301010600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www.enlivenproject.eu</a:t>
            </a:r>
            <a:endParaRPr lang="it-IT" sz="1400" b="1" dirty="0">
              <a:solidFill>
                <a:srgbClr val="CD2653"/>
              </a:solidFill>
              <a:latin typeface="Raleway SemiBold" panose="020B0503030101060003" pitchFamily="34" charset="77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835ECD5-6E48-44BF-943F-F6FE474F51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A8F3"/>
              </a:clrFrom>
              <a:clrTo>
                <a:srgbClr val="00A8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1795" y="0"/>
            <a:ext cx="2874205" cy="2880000"/>
          </a:xfrm>
          <a:prstGeom prst="rect">
            <a:avLst/>
          </a:prstGeom>
          <a:solidFill>
            <a:srgbClr val="62B8CB"/>
          </a:solidFill>
          <a:ln>
            <a:noFill/>
          </a:ln>
        </p:spPr>
      </p:pic>
      <p:pic>
        <p:nvPicPr>
          <p:cNvPr id="17" name="Picture 2" descr="Erasmus+ ECCE Project | Università Cattolica del Sacro Cuore">
            <a:extLst>
              <a:ext uri="{FF2B5EF4-FFF2-40B4-BE49-F238E27FC236}">
                <a16:creationId xmlns:a16="http://schemas.microsoft.com/office/drawing/2014/main" id="{9EF4708F-B8BC-44EB-B043-D691D7DF0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09" y="6248676"/>
            <a:ext cx="2126457" cy="46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F912A53-308A-4916-8536-2175339D5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670" y="1440000"/>
            <a:ext cx="9452096" cy="370142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DE7E9A-4509-4E30-BE1F-7889454CFCC3}"/>
              </a:ext>
            </a:extLst>
          </p:cNvPr>
          <p:cNvCxnSpPr>
            <a:cxnSpLocks/>
          </p:cNvCxnSpPr>
          <p:nvPr/>
        </p:nvCxnSpPr>
        <p:spPr>
          <a:xfrm>
            <a:off x="3897745" y="2713628"/>
            <a:ext cx="1641995" cy="0"/>
          </a:xfrm>
          <a:prstGeom prst="line">
            <a:avLst/>
          </a:prstGeom>
          <a:ln w="28575">
            <a:solidFill>
              <a:srgbClr val="CD2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DA50B66-DF31-46DC-8794-DC6E4C9208F3}"/>
              </a:ext>
            </a:extLst>
          </p:cNvPr>
          <p:cNvSpPr txBox="1"/>
          <p:nvPr/>
        </p:nvSpPr>
        <p:spPr>
          <a:xfrm>
            <a:off x="3897745" y="4772089"/>
            <a:ext cx="364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Meeting SHELFIE, Pisa,  April 6, 2022 </a:t>
            </a:r>
          </a:p>
        </p:txBody>
      </p:sp>
    </p:spTree>
    <p:extLst>
      <p:ext uri="{BB962C8B-B14F-4D97-AF65-F5344CB8AC3E}">
        <p14:creationId xmlns:p14="http://schemas.microsoft.com/office/powerpoint/2010/main" val="94921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4" name="CasellaDiTesto 5">
            <a:extLst>
              <a:ext uri="{FF2B5EF4-FFF2-40B4-BE49-F238E27FC236}">
                <a16:creationId xmlns:a16="http://schemas.microsoft.com/office/drawing/2014/main" id="{EB0DA3F9-05BE-4F17-B24A-3C75DB6F095D}"/>
              </a:ext>
            </a:extLst>
          </p:cNvPr>
          <p:cNvSpPr txBox="1"/>
          <p:nvPr/>
        </p:nvSpPr>
        <p:spPr>
          <a:xfrm>
            <a:off x="2768600" y="701572"/>
            <a:ext cx="4368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2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Products</a:t>
            </a:r>
            <a:r>
              <a:rPr lang="it-IT" sz="32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(IO)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362E0-C0DB-4701-B1D5-A6B2714F7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1861988"/>
            <a:ext cx="7429500" cy="429444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GB" sz="2200" dirty="0"/>
              <a:t>Three intellectual outputs …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sz="2000" b="1" dirty="0"/>
              <a:t>Improving </a:t>
            </a:r>
            <a:r>
              <a:rPr lang="en-GB" sz="2000" b="1" i="1" dirty="0"/>
              <a:t>digital skills</a:t>
            </a:r>
            <a:r>
              <a:rPr lang="en-GB" sz="2000" i="1" dirty="0"/>
              <a:t>: </a:t>
            </a:r>
            <a:r>
              <a:rPr lang="en-GB" sz="2000" dirty="0"/>
              <a:t>creation of small, flexible units of learning to develop digital competences. Products: </a:t>
            </a:r>
            <a:r>
              <a:rPr lang="en-GB" sz="2000" dirty="0">
                <a:solidFill>
                  <a:srgbClr val="15707A"/>
                </a:solidFill>
              </a:rPr>
              <a:t>Survival kit</a:t>
            </a:r>
            <a:r>
              <a:rPr lang="en-GB" sz="2000" dirty="0"/>
              <a:t>, engagement tools, LMS, producing podcasts, webinars on correct behaviour …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sz="2000" b="1" dirty="0"/>
              <a:t>Competencies in e-learning</a:t>
            </a:r>
            <a:r>
              <a:rPr lang="en-GB" sz="2000" dirty="0"/>
              <a:t>: more advanced progressive sets of course modules to be able to exploit the full potential of virtual learning. Products: video interviews, desk research, modules …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sz="2000" b="1" dirty="0"/>
              <a:t>Guidelines</a:t>
            </a:r>
            <a:r>
              <a:rPr lang="en-GB" sz="2000" dirty="0"/>
              <a:t> for creating inclusive international learning environments: questionnaire, experts contribution, review of best practices in digital labs, European competences …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10</a:t>
            </a:fld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99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4" name="CasellaDiTesto 5">
            <a:extLst>
              <a:ext uri="{FF2B5EF4-FFF2-40B4-BE49-F238E27FC236}">
                <a16:creationId xmlns:a16="http://schemas.microsoft.com/office/drawing/2014/main" id="{EB0DA3F9-05BE-4F17-B24A-3C75DB6F095D}"/>
              </a:ext>
            </a:extLst>
          </p:cNvPr>
          <p:cNvSpPr txBox="1"/>
          <p:nvPr/>
        </p:nvSpPr>
        <p:spPr>
          <a:xfrm>
            <a:off x="2768600" y="701572"/>
            <a:ext cx="4368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2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362E0-C0DB-4701-B1D5-A6B2714F7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1861988"/>
            <a:ext cx="7429500" cy="429444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10000"/>
              </a:lnSpc>
              <a:buAutoNum type="arabicPeriod"/>
            </a:pPr>
            <a:r>
              <a:rPr lang="en-GB" sz="2200" dirty="0"/>
              <a:t>Research</a:t>
            </a:r>
          </a:p>
          <a:p>
            <a:pPr marL="457200" indent="-457200" algn="l">
              <a:lnSpc>
                <a:spcPct val="110000"/>
              </a:lnSpc>
              <a:buAutoNum type="arabicPeriod"/>
            </a:pPr>
            <a:r>
              <a:rPr lang="en-GB" sz="2200" dirty="0"/>
              <a:t>Co-creation </a:t>
            </a:r>
          </a:p>
          <a:p>
            <a:pPr marL="457200" indent="-457200" algn="l">
              <a:lnSpc>
                <a:spcPct val="110000"/>
              </a:lnSpc>
              <a:buAutoNum type="arabicPeriod"/>
            </a:pPr>
            <a:r>
              <a:rPr lang="en-GB" sz="2200" dirty="0"/>
              <a:t>Testing and piloting phases in order to gather valuable feedback</a:t>
            </a:r>
          </a:p>
          <a:p>
            <a:pPr marL="457200" indent="-457200" algn="l">
              <a:lnSpc>
                <a:spcPct val="110000"/>
              </a:lnSpc>
              <a:buAutoNum type="arabicPeriod"/>
            </a:pPr>
            <a:r>
              <a:rPr lang="en-GB" sz="2200" dirty="0"/>
              <a:t>Dissemination</a:t>
            </a:r>
          </a:p>
          <a:p>
            <a:pPr marL="800100" lvl="1" indent="-342900" algn="l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800" dirty="0"/>
              <a:t>Nov-Dec 2022: Tallinn, </a:t>
            </a:r>
            <a:r>
              <a:rPr lang="en-GB" sz="1800" dirty="0" err="1"/>
              <a:t>Lisboa</a:t>
            </a:r>
            <a:r>
              <a:rPr lang="en-GB" sz="1800" dirty="0"/>
              <a:t>, Novi Sad, Hamburg, </a:t>
            </a:r>
            <a:r>
              <a:rPr lang="en-GB" sz="1800" dirty="0" err="1"/>
              <a:t>Saltzburg</a:t>
            </a:r>
            <a:endParaRPr lang="en-GB" sz="1800" dirty="0"/>
          </a:p>
          <a:p>
            <a:pPr marL="800100" lvl="1" indent="-342900" algn="l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800" dirty="0"/>
              <a:t>January 2023: Final conference in Pisa</a:t>
            </a:r>
            <a:endParaRPr lang="en-GB" sz="1400" dirty="0"/>
          </a:p>
          <a:p>
            <a:pPr algn="l">
              <a:lnSpc>
                <a:spcPct val="110000"/>
              </a:lnSpc>
            </a:pPr>
            <a:r>
              <a:rPr lang="en-GB" sz="2200" dirty="0"/>
              <a:t>All the relevant materials (online courses, guidelines, podcasts, papers etc.) will be </a:t>
            </a:r>
            <a:r>
              <a:rPr lang="en-GB" sz="2200" b="1" dirty="0"/>
              <a:t>publicly accessible</a:t>
            </a:r>
            <a:r>
              <a:rPr lang="en-GB" sz="2200" dirty="0"/>
              <a:t> and made available with an </a:t>
            </a:r>
            <a:r>
              <a:rPr lang="en-GB" sz="2200" b="1" dirty="0"/>
              <a:t>open license</a:t>
            </a:r>
            <a:r>
              <a:rPr lang="en-GB" sz="2200" dirty="0"/>
              <a:t> after the final release.</a:t>
            </a:r>
            <a:endParaRPr lang="en-GB" sz="2200" i="1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11</a:t>
            </a:fld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A2EE48-8ECC-4F7F-8A5E-709CF66974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054" y="169040"/>
              <a:ext cx="1269736" cy="1493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12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1" name="CasellaDiTesto 5">
            <a:extLst>
              <a:ext uri="{FF2B5EF4-FFF2-40B4-BE49-F238E27FC236}">
                <a16:creationId xmlns:a16="http://schemas.microsoft.com/office/drawing/2014/main" id="{0DD94B90-EDC6-40B9-8912-88FA93CBFF2A}"/>
              </a:ext>
            </a:extLst>
          </p:cNvPr>
          <p:cNvSpPr txBox="1"/>
          <p:nvPr/>
        </p:nvSpPr>
        <p:spPr>
          <a:xfrm>
            <a:off x="2733040" y="1189870"/>
            <a:ext cx="436880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400" b="1" cap="small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ENLIVEN Deliverables</a:t>
            </a:r>
            <a:endParaRPr lang="it-IT" sz="4000" b="1" cap="small" dirty="0">
              <a:solidFill>
                <a:srgbClr val="1570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F8A04C2-D921-4E00-8999-3829A250D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2366" y="2933866"/>
            <a:ext cx="5730148" cy="34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92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4" name="CasellaDiTesto 5">
            <a:extLst>
              <a:ext uri="{FF2B5EF4-FFF2-40B4-BE49-F238E27FC236}">
                <a16:creationId xmlns:a16="http://schemas.microsoft.com/office/drawing/2014/main" id="{EB0DA3F9-05BE-4F17-B24A-3C75DB6F095D}"/>
              </a:ext>
            </a:extLst>
          </p:cNvPr>
          <p:cNvSpPr txBox="1"/>
          <p:nvPr/>
        </p:nvSpPr>
        <p:spPr>
          <a:xfrm>
            <a:off x="2856156" y="410168"/>
            <a:ext cx="4368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Deliverables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13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E5A649E-EDF7-4A32-B4BD-62147D0D8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8852" y="1249667"/>
            <a:ext cx="5395165" cy="1682743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rgbClr val="15707A"/>
                </a:solidFill>
              </a:rPr>
              <a:t>Survival Kit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rgbClr val="15707A"/>
                </a:solidFill>
              </a:rPr>
              <a:t>Videos and podcasts on diversity &amp; inclusion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rgbClr val="15707A"/>
                </a:solidFill>
              </a:rPr>
              <a:t>Questionnaire (first results)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7A47CD-EA4F-4ECF-8736-30A07E903C28}"/>
              </a:ext>
            </a:extLst>
          </p:cNvPr>
          <p:cNvSpPr txBox="1"/>
          <p:nvPr/>
        </p:nvSpPr>
        <p:spPr>
          <a:xfrm>
            <a:off x="5241931" y="3823855"/>
            <a:ext cx="4345440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CD2653"/>
              </a:buClr>
              <a:buFont typeface="Wingdings" panose="05000000000000000000" pitchFamily="2" charset="2"/>
              <a:buChar char="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Short-courses (micro-modules) </a:t>
            </a:r>
          </a:p>
          <a:p>
            <a:pPr marL="457200" indent="-457200">
              <a:lnSpc>
                <a:spcPct val="150000"/>
              </a:lnSpc>
              <a:buClr>
                <a:srgbClr val="CD2653"/>
              </a:buClr>
              <a:buFont typeface="Wingdings" panose="05000000000000000000" pitchFamily="2" charset="2"/>
              <a:buChar char="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Podcasts on producing good digital content for teaching and learning</a:t>
            </a:r>
          </a:p>
          <a:p>
            <a:pPr marL="457200" indent="-457200" algn="l">
              <a:lnSpc>
                <a:spcPct val="150000"/>
              </a:lnSpc>
              <a:buClr>
                <a:srgbClr val="CD2653"/>
              </a:buClr>
              <a:buFont typeface="Wingdings" panose="05000000000000000000" pitchFamily="2" charset="2"/>
              <a:buChar char="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Webinars on ethics and norms of social behaviour in online environments</a:t>
            </a:r>
          </a:p>
          <a:p>
            <a:pPr marL="457200" indent="-457200" algn="l">
              <a:lnSpc>
                <a:spcPct val="150000"/>
              </a:lnSpc>
              <a:buClr>
                <a:srgbClr val="CD2653"/>
              </a:buClr>
              <a:buFont typeface="Wingdings" panose="05000000000000000000" pitchFamily="2" charset="2"/>
              <a:buChar char="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Modules for European Competences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C64E8D-6D65-4DDB-9662-C3A450B41B33}"/>
              </a:ext>
            </a:extLst>
          </p:cNvPr>
          <p:cNvGrpSpPr/>
          <p:nvPr/>
        </p:nvGrpSpPr>
        <p:grpSpPr>
          <a:xfrm>
            <a:off x="91362" y="2735123"/>
            <a:ext cx="7528638" cy="4114426"/>
            <a:chOff x="755279" y="1337826"/>
            <a:chExt cx="7914358" cy="43252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ED4089E-26FE-405F-BB9E-20121BC459B5}"/>
                </a:ext>
              </a:extLst>
            </p:cNvPr>
            <p:cNvSpPr/>
            <p:nvPr/>
          </p:nvSpPr>
          <p:spPr>
            <a:xfrm>
              <a:off x="762102" y="4135189"/>
              <a:ext cx="1376930" cy="1497888"/>
            </a:xfrm>
            <a:custGeom>
              <a:avLst/>
              <a:gdLst>
                <a:gd name="connsiteX0" fmla="*/ 307258 w 1376930"/>
                <a:gd name="connsiteY0" fmla="*/ 1345925 h 1497888"/>
                <a:gd name="connsiteX1" fmla="*/ 1073886 w 1376930"/>
                <a:gd name="connsiteY1" fmla="*/ 1490252 h 1497888"/>
                <a:gd name="connsiteX2" fmla="*/ 1186366 w 1376930"/>
                <a:gd name="connsiteY2" fmla="*/ 1481086 h 1497888"/>
                <a:gd name="connsiteX3" fmla="*/ 1187110 w 1376930"/>
                <a:gd name="connsiteY3" fmla="*/ 1480988 h 1497888"/>
                <a:gd name="connsiteX4" fmla="*/ 1192400 w 1376930"/>
                <a:gd name="connsiteY4" fmla="*/ 1480547 h 1497888"/>
                <a:gd name="connsiteX5" fmla="*/ 1215350 w 1376930"/>
                <a:gd name="connsiteY5" fmla="*/ 1478388 h 1497888"/>
                <a:gd name="connsiteX6" fmla="*/ 1213552 w 1376930"/>
                <a:gd name="connsiteY6" fmla="*/ 1481814 h 1497888"/>
                <a:gd name="connsiteX7" fmla="*/ 1207918 w 1376930"/>
                <a:gd name="connsiteY7" fmla="*/ 1492443 h 1497888"/>
                <a:gd name="connsiteX8" fmla="*/ 1213993 w 1376930"/>
                <a:gd name="connsiteY8" fmla="*/ 1481847 h 1497888"/>
                <a:gd name="connsiteX9" fmla="*/ 1215849 w 1376930"/>
                <a:gd name="connsiteY9" fmla="*/ 1478642 h 1497888"/>
                <a:gd name="connsiteX10" fmla="*/ 1373217 w 1376930"/>
                <a:gd name="connsiteY10" fmla="*/ 1090868 h 1497888"/>
                <a:gd name="connsiteX11" fmla="*/ 1212775 w 1376930"/>
                <a:gd name="connsiteY11" fmla="*/ 711483 h 1497888"/>
                <a:gd name="connsiteX12" fmla="*/ 1160079 w 1376930"/>
                <a:gd name="connsiteY12" fmla="*/ 689407 h 1497888"/>
                <a:gd name="connsiteX13" fmla="*/ 1136949 w 1376930"/>
                <a:gd name="connsiteY13" fmla="*/ 683561 h 1497888"/>
                <a:gd name="connsiteX14" fmla="*/ 808583 w 1376930"/>
                <a:gd name="connsiteY14" fmla="*/ 892603 h 1497888"/>
                <a:gd name="connsiteX15" fmla="*/ 816858 w 1376930"/>
                <a:gd name="connsiteY15" fmla="*/ 1041369 h 1497888"/>
                <a:gd name="connsiteX16" fmla="*/ 766312 w 1376930"/>
                <a:gd name="connsiteY16" fmla="*/ 601267 h 1497888"/>
                <a:gd name="connsiteX17" fmla="*/ 772902 w 1376930"/>
                <a:gd name="connsiteY17" fmla="*/ 149645 h 1497888"/>
                <a:gd name="connsiteX18" fmla="*/ 573394 w 1376930"/>
                <a:gd name="connsiteY18" fmla="*/ 9382 h 1497888"/>
                <a:gd name="connsiteX19" fmla="*/ 565733 w 1376930"/>
                <a:gd name="connsiteY19" fmla="*/ 7812 h 1497888"/>
                <a:gd name="connsiteX20" fmla="*/ 277137 w 1376930"/>
                <a:gd name="connsiteY20" fmla="*/ 58374 h 1497888"/>
                <a:gd name="connsiteX21" fmla="*/ 9807 w 1376930"/>
                <a:gd name="connsiteY21" fmla="*/ 534925 h 1497888"/>
                <a:gd name="connsiteX22" fmla="*/ 307258 w 1376930"/>
                <a:gd name="connsiteY22" fmla="*/ 1345925 h 149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76930" h="1497888">
                  <a:moveTo>
                    <a:pt x="307258" y="1345925"/>
                  </a:moveTo>
                  <a:cubicBezTo>
                    <a:pt x="523298" y="1501560"/>
                    <a:pt x="803261" y="1509376"/>
                    <a:pt x="1073886" y="1490252"/>
                  </a:cubicBezTo>
                  <a:cubicBezTo>
                    <a:pt x="1111668" y="1487586"/>
                    <a:pt x="1149189" y="1484455"/>
                    <a:pt x="1186366" y="1481086"/>
                  </a:cubicBezTo>
                  <a:cubicBezTo>
                    <a:pt x="1186587" y="1481021"/>
                    <a:pt x="1186889" y="1481046"/>
                    <a:pt x="1187110" y="1480988"/>
                  </a:cubicBezTo>
                  <a:cubicBezTo>
                    <a:pt x="1188901" y="1480817"/>
                    <a:pt x="1190691" y="1480645"/>
                    <a:pt x="1192400" y="1480547"/>
                  </a:cubicBezTo>
                  <a:cubicBezTo>
                    <a:pt x="1200069" y="1479827"/>
                    <a:pt x="1207747" y="1479108"/>
                    <a:pt x="1215350" y="1478388"/>
                  </a:cubicBezTo>
                  <a:lnTo>
                    <a:pt x="1213552" y="1481814"/>
                  </a:lnTo>
                  <a:lnTo>
                    <a:pt x="1207918" y="1492443"/>
                  </a:lnTo>
                  <a:cubicBezTo>
                    <a:pt x="1209946" y="1488886"/>
                    <a:pt x="1211966" y="1485404"/>
                    <a:pt x="1213993" y="1481847"/>
                  </a:cubicBezTo>
                  <a:cubicBezTo>
                    <a:pt x="1214590" y="1480776"/>
                    <a:pt x="1215252" y="1479713"/>
                    <a:pt x="1215849" y="1478642"/>
                  </a:cubicBezTo>
                  <a:cubicBezTo>
                    <a:pt x="1285952" y="1356653"/>
                    <a:pt x="1355483" y="1230175"/>
                    <a:pt x="1373217" y="1090868"/>
                  </a:cubicBezTo>
                  <a:cubicBezTo>
                    <a:pt x="1391557" y="946271"/>
                    <a:pt x="1340030" y="782551"/>
                    <a:pt x="1212775" y="711483"/>
                  </a:cubicBezTo>
                  <a:cubicBezTo>
                    <a:pt x="1196079" y="702187"/>
                    <a:pt x="1178411" y="694787"/>
                    <a:pt x="1160079" y="689407"/>
                  </a:cubicBezTo>
                  <a:cubicBezTo>
                    <a:pt x="1152467" y="687101"/>
                    <a:pt x="1144757" y="685221"/>
                    <a:pt x="1136949" y="683561"/>
                  </a:cubicBezTo>
                  <a:cubicBezTo>
                    <a:pt x="988550" y="650611"/>
                    <a:pt x="841534" y="744196"/>
                    <a:pt x="808583" y="892603"/>
                  </a:cubicBezTo>
                  <a:cubicBezTo>
                    <a:pt x="797611" y="942003"/>
                    <a:pt x="800472" y="993481"/>
                    <a:pt x="816858" y="1041369"/>
                  </a:cubicBezTo>
                  <a:cubicBezTo>
                    <a:pt x="708964" y="930737"/>
                    <a:pt x="729094" y="751260"/>
                    <a:pt x="766312" y="601267"/>
                  </a:cubicBezTo>
                  <a:cubicBezTo>
                    <a:pt x="803596" y="451274"/>
                    <a:pt x="848745" y="284365"/>
                    <a:pt x="772902" y="149645"/>
                  </a:cubicBezTo>
                  <a:cubicBezTo>
                    <a:pt x="730737" y="74653"/>
                    <a:pt x="656595" y="28130"/>
                    <a:pt x="573394" y="9382"/>
                  </a:cubicBezTo>
                  <a:cubicBezTo>
                    <a:pt x="570843" y="8834"/>
                    <a:pt x="568292" y="8286"/>
                    <a:pt x="565733" y="7812"/>
                  </a:cubicBezTo>
                  <a:cubicBezTo>
                    <a:pt x="466596" y="-12269"/>
                    <a:pt x="363535" y="5785"/>
                    <a:pt x="277137" y="58374"/>
                  </a:cubicBezTo>
                  <a:cubicBezTo>
                    <a:pt x="118044" y="158631"/>
                    <a:pt x="36331" y="348720"/>
                    <a:pt x="9807" y="534925"/>
                  </a:cubicBezTo>
                  <a:cubicBezTo>
                    <a:pt x="-32922" y="834560"/>
                    <a:pt x="61636" y="1168967"/>
                    <a:pt x="307258" y="1345925"/>
                  </a:cubicBezTo>
                  <a:close/>
                </a:path>
              </a:pathLst>
            </a:custGeom>
            <a:solidFill>
              <a:srgbClr val="F1F1F1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5DA6F35-0452-487A-8AA5-83D73998FFE2}"/>
                </a:ext>
              </a:extLst>
            </p:cNvPr>
            <p:cNvSpPr/>
            <p:nvPr/>
          </p:nvSpPr>
          <p:spPr>
            <a:xfrm>
              <a:off x="1133743" y="4143005"/>
              <a:ext cx="844323" cy="1484812"/>
            </a:xfrm>
            <a:custGeom>
              <a:avLst/>
              <a:gdLst>
                <a:gd name="connsiteX0" fmla="*/ 5368 w 844323"/>
                <a:gd name="connsiteY0" fmla="*/ 857780 h 1484812"/>
                <a:gd name="connsiteX1" fmla="*/ 52496 w 844323"/>
                <a:gd name="connsiteY1" fmla="*/ 1050208 h 1484812"/>
                <a:gd name="connsiteX2" fmla="*/ 144560 w 844323"/>
                <a:gd name="connsiteY2" fmla="*/ 1200585 h 1484812"/>
                <a:gd name="connsiteX3" fmla="*/ 436378 w 844323"/>
                <a:gd name="connsiteY3" fmla="*/ 1411000 h 1484812"/>
                <a:gd name="connsiteX4" fmla="*/ 702244 w 844323"/>
                <a:gd name="connsiteY4" fmla="*/ 1482436 h 1484812"/>
                <a:gd name="connsiteX5" fmla="*/ 814724 w 844323"/>
                <a:gd name="connsiteY5" fmla="*/ 1473271 h 1484812"/>
                <a:gd name="connsiteX6" fmla="*/ 815468 w 844323"/>
                <a:gd name="connsiteY6" fmla="*/ 1473172 h 1484812"/>
                <a:gd name="connsiteX7" fmla="*/ 820759 w 844323"/>
                <a:gd name="connsiteY7" fmla="*/ 1472731 h 1484812"/>
                <a:gd name="connsiteX8" fmla="*/ 843709 w 844323"/>
                <a:gd name="connsiteY8" fmla="*/ 1470572 h 1484812"/>
                <a:gd name="connsiteX9" fmla="*/ 841910 w 844323"/>
                <a:gd name="connsiteY9" fmla="*/ 1473998 h 1484812"/>
                <a:gd name="connsiteX10" fmla="*/ 836277 w 844323"/>
                <a:gd name="connsiteY10" fmla="*/ 1484627 h 1484812"/>
                <a:gd name="connsiteX11" fmla="*/ 842352 w 844323"/>
                <a:gd name="connsiteY11" fmla="*/ 1474031 h 1484812"/>
                <a:gd name="connsiteX12" fmla="*/ 844208 w 844323"/>
                <a:gd name="connsiteY12" fmla="*/ 1470826 h 1484812"/>
                <a:gd name="connsiteX13" fmla="*/ 674813 w 844323"/>
                <a:gd name="connsiteY13" fmla="*/ 942118 h 1484812"/>
                <a:gd name="connsiteX14" fmla="*/ 788438 w 844323"/>
                <a:gd name="connsiteY14" fmla="*/ 681591 h 1484812"/>
                <a:gd name="connsiteX15" fmla="*/ 765307 w 844323"/>
                <a:gd name="connsiteY15" fmla="*/ 675745 h 1484812"/>
                <a:gd name="connsiteX16" fmla="*/ 707657 w 844323"/>
                <a:gd name="connsiteY16" fmla="*/ 771235 h 1484812"/>
                <a:gd name="connsiteX17" fmla="*/ 654233 w 844323"/>
                <a:gd name="connsiteY17" fmla="*/ 1156491 h 1484812"/>
                <a:gd name="connsiteX18" fmla="*/ 814643 w 844323"/>
                <a:gd name="connsiteY18" fmla="*/ 1472297 h 1484812"/>
                <a:gd name="connsiteX19" fmla="*/ 793008 w 844323"/>
                <a:gd name="connsiteY19" fmla="*/ 1470548 h 1484812"/>
                <a:gd name="connsiteX20" fmla="*/ 400590 w 844323"/>
                <a:gd name="connsiteY20" fmla="*/ 1370585 h 1484812"/>
                <a:gd name="connsiteX21" fmla="*/ 135828 w 844323"/>
                <a:gd name="connsiteY21" fmla="*/ 1153343 h 1484812"/>
                <a:gd name="connsiteX22" fmla="*/ 23307 w 844323"/>
                <a:gd name="connsiteY22" fmla="*/ 802795 h 1484812"/>
                <a:gd name="connsiteX23" fmla="*/ 65300 w 844323"/>
                <a:gd name="connsiteY23" fmla="*/ 402291 h 1484812"/>
                <a:gd name="connsiteX24" fmla="*/ 206552 w 844323"/>
                <a:gd name="connsiteY24" fmla="*/ 17526 h 1484812"/>
                <a:gd name="connsiteX25" fmla="*/ 201753 w 844323"/>
                <a:gd name="connsiteY25" fmla="*/ 1566 h 1484812"/>
                <a:gd name="connsiteX26" fmla="*/ 194091 w 844323"/>
                <a:gd name="connsiteY26" fmla="*/ -4 h 1484812"/>
                <a:gd name="connsiteX27" fmla="*/ 188188 w 844323"/>
                <a:gd name="connsiteY27" fmla="*/ 5057 h 1484812"/>
                <a:gd name="connsiteX28" fmla="*/ 165589 w 844323"/>
                <a:gd name="connsiteY28" fmla="*/ 50460 h 1484812"/>
                <a:gd name="connsiteX29" fmla="*/ 32505 w 844323"/>
                <a:gd name="connsiteY29" fmla="*/ 449648 h 1484812"/>
                <a:gd name="connsiteX30" fmla="*/ 5368 w 844323"/>
                <a:gd name="connsiteY30" fmla="*/ 857780 h 148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44323" h="1484812">
                  <a:moveTo>
                    <a:pt x="5368" y="857780"/>
                  </a:moveTo>
                  <a:cubicBezTo>
                    <a:pt x="11639" y="923877"/>
                    <a:pt x="27517" y="988698"/>
                    <a:pt x="52496" y="1050208"/>
                  </a:cubicBezTo>
                  <a:cubicBezTo>
                    <a:pt x="75520" y="1104645"/>
                    <a:pt x="106549" y="1155330"/>
                    <a:pt x="144560" y="1200585"/>
                  </a:cubicBezTo>
                  <a:cubicBezTo>
                    <a:pt x="222210" y="1293990"/>
                    <a:pt x="324878" y="1364208"/>
                    <a:pt x="436378" y="1411000"/>
                  </a:cubicBezTo>
                  <a:cubicBezTo>
                    <a:pt x="521639" y="1445921"/>
                    <a:pt x="610965" y="1469918"/>
                    <a:pt x="702244" y="1482436"/>
                  </a:cubicBezTo>
                  <a:cubicBezTo>
                    <a:pt x="740026" y="1479770"/>
                    <a:pt x="777547" y="1476639"/>
                    <a:pt x="814724" y="1473271"/>
                  </a:cubicBezTo>
                  <a:cubicBezTo>
                    <a:pt x="814945" y="1473205"/>
                    <a:pt x="815239" y="1473230"/>
                    <a:pt x="815468" y="1473172"/>
                  </a:cubicBezTo>
                  <a:cubicBezTo>
                    <a:pt x="817259" y="1473001"/>
                    <a:pt x="819050" y="1472829"/>
                    <a:pt x="820759" y="1472731"/>
                  </a:cubicBezTo>
                  <a:cubicBezTo>
                    <a:pt x="828428" y="1472011"/>
                    <a:pt x="836105" y="1471292"/>
                    <a:pt x="843709" y="1470572"/>
                  </a:cubicBezTo>
                  <a:lnTo>
                    <a:pt x="841910" y="1473998"/>
                  </a:lnTo>
                  <a:lnTo>
                    <a:pt x="836277" y="1484627"/>
                  </a:lnTo>
                  <a:cubicBezTo>
                    <a:pt x="838305" y="1481070"/>
                    <a:pt x="840324" y="1477588"/>
                    <a:pt x="842352" y="1474031"/>
                  </a:cubicBezTo>
                  <a:cubicBezTo>
                    <a:pt x="842949" y="1472960"/>
                    <a:pt x="843611" y="1471897"/>
                    <a:pt x="844208" y="1470826"/>
                  </a:cubicBezTo>
                  <a:cubicBezTo>
                    <a:pt x="705351" y="1332484"/>
                    <a:pt x="642206" y="1135396"/>
                    <a:pt x="674813" y="942118"/>
                  </a:cubicBezTo>
                  <a:cubicBezTo>
                    <a:pt x="691631" y="847536"/>
                    <a:pt x="730567" y="758268"/>
                    <a:pt x="788438" y="681591"/>
                  </a:cubicBezTo>
                  <a:cubicBezTo>
                    <a:pt x="780826" y="679285"/>
                    <a:pt x="773107" y="677405"/>
                    <a:pt x="765307" y="675745"/>
                  </a:cubicBezTo>
                  <a:cubicBezTo>
                    <a:pt x="743313" y="705817"/>
                    <a:pt x="724025" y="737770"/>
                    <a:pt x="707657" y="771235"/>
                  </a:cubicBezTo>
                  <a:cubicBezTo>
                    <a:pt x="648935" y="890584"/>
                    <a:pt x="630203" y="1025671"/>
                    <a:pt x="654233" y="1156491"/>
                  </a:cubicBezTo>
                  <a:cubicBezTo>
                    <a:pt x="676562" y="1274883"/>
                    <a:pt x="732218" y="1384436"/>
                    <a:pt x="814643" y="1472297"/>
                  </a:cubicBezTo>
                  <a:cubicBezTo>
                    <a:pt x="807423" y="1471790"/>
                    <a:pt x="800138" y="1471202"/>
                    <a:pt x="793008" y="1470548"/>
                  </a:cubicBezTo>
                  <a:cubicBezTo>
                    <a:pt x="657921" y="1459109"/>
                    <a:pt x="523111" y="1430067"/>
                    <a:pt x="400590" y="1370585"/>
                  </a:cubicBezTo>
                  <a:cubicBezTo>
                    <a:pt x="295861" y="1320972"/>
                    <a:pt x="204933" y="1246364"/>
                    <a:pt x="135828" y="1153343"/>
                  </a:cubicBezTo>
                  <a:cubicBezTo>
                    <a:pt x="61620" y="1051001"/>
                    <a:pt x="28924" y="927908"/>
                    <a:pt x="23307" y="802795"/>
                  </a:cubicBezTo>
                  <a:cubicBezTo>
                    <a:pt x="17354" y="668852"/>
                    <a:pt x="34729" y="532555"/>
                    <a:pt x="65300" y="402291"/>
                  </a:cubicBezTo>
                  <a:cubicBezTo>
                    <a:pt x="96508" y="268757"/>
                    <a:pt x="143947" y="139540"/>
                    <a:pt x="206552" y="17526"/>
                  </a:cubicBezTo>
                  <a:cubicBezTo>
                    <a:pt x="209455" y="11778"/>
                    <a:pt x="207345" y="4754"/>
                    <a:pt x="201753" y="1566"/>
                  </a:cubicBezTo>
                  <a:cubicBezTo>
                    <a:pt x="199504" y="54"/>
                    <a:pt x="196757" y="-511"/>
                    <a:pt x="194091" y="-4"/>
                  </a:cubicBezTo>
                  <a:cubicBezTo>
                    <a:pt x="191451" y="691"/>
                    <a:pt x="189276" y="2555"/>
                    <a:pt x="188188" y="5057"/>
                  </a:cubicBezTo>
                  <a:cubicBezTo>
                    <a:pt x="180462" y="20126"/>
                    <a:pt x="172882" y="35211"/>
                    <a:pt x="165589" y="50460"/>
                  </a:cubicBezTo>
                  <a:cubicBezTo>
                    <a:pt x="104873" y="177502"/>
                    <a:pt x="60165" y="311584"/>
                    <a:pt x="32505" y="449648"/>
                  </a:cubicBezTo>
                  <a:cubicBezTo>
                    <a:pt x="5654" y="582830"/>
                    <a:pt x="-8679" y="722153"/>
                    <a:pt x="5368" y="857780"/>
                  </a:cubicBezTo>
                  <a:close/>
                </a:path>
              </a:pathLst>
            </a:custGeom>
            <a:solidFill>
              <a:srgbClr val="FFFFFF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FEE55EC-A81C-4540-91A8-9AE6E6E17B2F}"/>
                </a:ext>
              </a:extLst>
            </p:cNvPr>
            <p:cNvSpPr/>
            <p:nvPr/>
          </p:nvSpPr>
          <p:spPr>
            <a:xfrm>
              <a:off x="755279" y="5646697"/>
              <a:ext cx="3131494" cy="16352"/>
            </a:xfrm>
            <a:custGeom>
              <a:avLst/>
              <a:gdLst>
                <a:gd name="connsiteX0" fmla="*/ 3123203 w 3131494"/>
                <a:gd name="connsiteY0" fmla="*/ 16167 h 16352"/>
                <a:gd name="connsiteX1" fmla="*/ 8060 w 3131494"/>
                <a:gd name="connsiteY1" fmla="*/ 16167 h 16352"/>
                <a:gd name="connsiteX2" fmla="*/ -116 w 3131494"/>
                <a:gd name="connsiteY2" fmla="*/ 7991 h 16352"/>
                <a:gd name="connsiteX3" fmla="*/ 8060 w 3131494"/>
                <a:gd name="connsiteY3" fmla="*/ -186 h 16352"/>
                <a:gd name="connsiteX4" fmla="*/ 3123203 w 3131494"/>
                <a:gd name="connsiteY4" fmla="*/ -186 h 16352"/>
                <a:gd name="connsiteX5" fmla="*/ 3131379 w 3131494"/>
                <a:gd name="connsiteY5" fmla="*/ 7991 h 16352"/>
                <a:gd name="connsiteX6" fmla="*/ 3123203 w 3131494"/>
                <a:gd name="connsiteY6" fmla="*/ 16167 h 1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1494" h="16352">
                  <a:moveTo>
                    <a:pt x="3123203" y="16167"/>
                  </a:moveTo>
                  <a:lnTo>
                    <a:pt x="8060" y="16167"/>
                  </a:lnTo>
                  <a:cubicBezTo>
                    <a:pt x="3539" y="16167"/>
                    <a:pt x="-116" y="12504"/>
                    <a:pt x="-116" y="7991"/>
                  </a:cubicBezTo>
                  <a:cubicBezTo>
                    <a:pt x="-116" y="3477"/>
                    <a:pt x="3539" y="-186"/>
                    <a:pt x="8060" y="-186"/>
                  </a:cubicBezTo>
                  <a:lnTo>
                    <a:pt x="3123203" y="-186"/>
                  </a:lnTo>
                  <a:cubicBezTo>
                    <a:pt x="3127716" y="-186"/>
                    <a:pt x="3131379" y="3477"/>
                    <a:pt x="3131379" y="7991"/>
                  </a:cubicBezTo>
                  <a:cubicBezTo>
                    <a:pt x="3131379" y="12504"/>
                    <a:pt x="3127716" y="16167"/>
                    <a:pt x="3123203" y="16167"/>
                  </a:cubicBezTo>
                  <a:close/>
                </a:path>
              </a:pathLst>
            </a:custGeom>
            <a:solidFill>
              <a:srgbClr val="CBCBCB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D8CC112-53E9-438E-B42B-30D673B1A15C}"/>
                </a:ext>
              </a:extLst>
            </p:cNvPr>
            <p:cNvSpPr/>
            <p:nvPr/>
          </p:nvSpPr>
          <p:spPr>
            <a:xfrm>
              <a:off x="2603671" y="2267487"/>
              <a:ext cx="381539" cy="1344246"/>
            </a:xfrm>
            <a:custGeom>
              <a:avLst/>
              <a:gdLst>
                <a:gd name="connsiteX0" fmla="*/ 339696 w 381539"/>
                <a:gd name="connsiteY0" fmla="*/ 1199790 h 1344246"/>
                <a:gd name="connsiteX1" fmla="*/ 198844 w 381539"/>
                <a:gd name="connsiteY1" fmla="*/ 509594 h 1344246"/>
                <a:gd name="connsiteX2" fmla="*/ 136967 w 381539"/>
                <a:gd name="connsiteY2" fmla="*/ -186 h 1344246"/>
                <a:gd name="connsiteX3" fmla="*/ -116 w 381539"/>
                <a:gd name="connsiteY3" fmla="*/ 88494 h 1344246"/>
                <a:gd name="connsiteX4" fmla="*/ 18828 w 381539"/>
                <a:gd name="connsiteY4" fmla="*/ 650274 h 1344246"/>
                <a:gd name="connsiteX5" fmla="*/ 237616 w 381539"/>
                <a:gd name="connsiteY5" fmla="*/ 1232332 h 1344246"/>
                <a:gd name="connsiteX6" fmla="*/ 269691 w 381539"/>
                <a:gd name="connsiteY6" fmla="*/ 1335303 h 1344246"/>
                <a:gd name="connsiteX7" fmla="*/ 372671 w 381539"/>
                <a:gd name="connsiteY7" fmla="*/ 1303236 h 1344246"/>
                <a:gd name="connsiteX8" fmla="*/ 340595 w 381539"/>
                <a:gd name="connsiteY8" fmla="*/ 1200256 h 1344246"/>
                <a:gd name="connsiteX9" fmla="*/ 339696 w 381539"/>
                <a:gd name="connsiteY9" fmla="*/ 1199790 h 134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539" h="1344246">
                  <a:moveTo>
                    <a:pt x="339696" y="1199790"/>
                  </a:moveTo>
                  <a:lnTo>
                    <a:pt x="198844" y="509594"/>
                  </a:lnTo>
                  <a:lnTo>
                    <a:pt x="136967" y="-186"/>
                  </a:lnTo>
                  <a:lnTo>
                    <a:pt x="-116" y="88494"/>
                  </a:lnTo>
                  <a:lnTo>
                    <a:pt x="18828" y="650274"/>
                  </a:lnTo>
                  <a:lnTo>
                    <a:pt x="237616" y="1232332"/>
                  </a:lnTo>
                  <a:cubicBezTo>
                    <a:pt x="218042" y="1269623"/>
                    <a:pt x="232399" y="1315729"/>
                    <a:pt x="269691" y="1335303"/>
                  </a:cubicBezTo>
                  <a:cubicBezTo>
                    <a:pt x="306983" y="1354885"/>
                    <a:pt x="353089" y="1340528"/>
                    <a:pt x="372671" y="1303236"/>
                  </a:cubicBezTo>
                  <a:cubicBezTo>
                    <a:pt x="392245" y="1265944"/>
                    <a:pt x="377887" y="1219838"/>
                    <a:pt x="340595" y="1200256"/>
                  </a:cubicBezTo>
                  <a:cubicBezTo>
                    <a:pt x="340301" y="1200101"/>
                    <a:pt x="339999" y="1199946"/>
                    <a:pt x="339696" y="1199790"/>
                  </a:cubicBezTo>
                  <a:close/>
                </a:path>
              </a:pathLst>
            </a:custGeom>
            <a:solidFill>
              <a:srgbClr val="FFB7B7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B916728-6557-473E-997A-791F7DA677A6}"/>
                </a:ext>
              </a:extLst>
            </p:cNvPr>
            <p:cNvSpPr/>
            <p:nvPr/>
          </p:nvSpPr>
          <p:spPr>
            <a:xfrm>
              <a:off x="1593878" y="2304125"/>
              <a:ext cx="269745" cy="1355220"/>
            </a:xfrm>
            <a:custGeom>
              <a:avLst/>
              <a:gdLst>
                <a:gd name="connsiteX0" fmla="*/ 32078 w 269745"/>
                <a:gd name="connsiteY0" fmla="*/ 1216527 h 1355220"/>
                <a:gd name="connsiteX1" fmla="*/ 71070 w 269745"/>
                <a:gd name="connsiteY1" fmla="*/ 513175 h 1355220"/>
                <a:gd name="connsiteX2" fmla="*/ 58152 w 269745"/>
                <a:gd name="connsiteY2" fmla="*/ -186 h 1355220"/>
                <a:gd name="connsiteX3" fmla="*/ 239378 w 269745"/>
                <a:gd name="connsiteY3" fmla="*/ 67620 h 1355220"/>
                <a:gd name="connsiteX4" fmla="*/ 269630 w 269745"/>
                <a:gd name="connsiteY4" fmla="*/ 626179 h 1355220"/>
                <a:gd name="connsiteX5" fmla="*/ 137805 w 269745"/>
                <a:gd name="connsiteY5" fmla="*/ 1233869 h 1355220"/>
                <a:gd name="connsiteX6" fmla="*/ 121052 w 269745"/>
                <a:gd name="connsiteY6" fmla="*/ 1340413 h 1355220"/>
                <a:gd name="connsiteX7" fmla="*/ 14499 w 269745"/>
                <a:gd name="connsiteY7" fmla="*/ 1323660 h 1355220"/>
                <a:gd name="connsiteX8" fmla="*/ 31260 w 269745"/>
                <a:gd name="connsiteY8" fmla="*/ 1217116 h 1355220"/>
                <a:gd name="connsiteX9" fmla="*/ 32078 w 269745"/>
                <a:gd name="connsiteY9" fmla="*/ 1216527 h 135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745" h="1355220">
                  <a:moveTo>
                    <a:pt x="32078" y="1216527"/>
                  </a:moveTo>
                  <a:lnTo>
                    <a:pt x="71070" y="513175"/>
                  </a:lnTo>
                  <a:lnTo>
                    <a:pt x="58152" y="-186"/>
                  </a:lnTo>
                  <a:lnTo>
                    <a:pt x="239378" y="67620"/>
                  </a:lnTo>
                  <a:lnTo>
                    <a:pt x="269630" y="626179"/>
                  </a:lnTo>
                  <a:lnTo>
                    <a:pt x="137805" y="1233869"/>
                  </a:lnTo>
                  <a:cubicBezTo>
                    <a:pt x="162603" y="1267923"/>
                    <a:pt x="155097" y="1315623"/>
                    <a:pt x="121052" y="1340413"/>
                  </a:cubicBezTo>
                  <a:cubicBezTo>
                    <a:pt x="86998" y="1365212"/>
                    <a:pt x="39297" y="1357706"/>
                    <a:pt x="14499" y="1323660"/>
                  </a:cubicBezTo>
                  <a:cubicBezTo>
                    <a:pt x="-10291" y="1289606"/>
                    <a:pt x="-2786" y="1241906"/>
                    <a:pt x="31260" y="1217116"/>
                  </a:cubicBezTo>
                  <a:cubicBezTo>
                    <a:pt x="31530" y="1216911"/>
                    <a:pt x="31808" y="1216715"/>
                    <a:pt x="32078" y="1216527"/>
                  </a:cubicBezTo>
                  <a:close/>
                </a:path>
              </a:pathLst>
            </a:custGeom>
            <a:solidFill>
              <a:srgbClr val="FFB7B7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F9C5CD2-B294-4B8B-9C77-6F693BA99DBC}"/>
                </a:ext>
              </a:extLst>
            </p:cNvPr>
            <p:cNvSpPr/>
            <p:nvPr/>
          </p:nvSpPr>
          <p:spPr>
            <a:xfrm>
              <a:off x="2005613" y="5208541"/>
              <a:ext cx="136665" cy="357178"/>
            </a:xfrm>
            <a:custGeom>
              <a:avLst/>
              <a:gdLst>
                <a:gd name="connsiteX0" fmla="*/ 16 w 136665"/>
                <a:gd name="connsiteY0" fmla="*/ 357178 h 357178"/>
                <a:gd name="connsiteX1" fmla="*/ 92612 w 136665"/>
                <a:gd name="connsiteY1" fmla="*/ 357170 h 357178"/>
                <a:gd name="connsiteX2" fmla="*/ 136666 w 136665"/>
                <a:gd name="connsiteY2" fmla="*/ 0 h 357178"/>
                <a:gd name="connsiteX3" fmla="*/ 0 w 136665"/>
                <a:gd name="connsiteY3" fmla="*/ 8 h 357178"/>
                <a:gd name="connsiteX4" fmla="*/ 16 w 136665"/>
                <a:gd name="connsiteY4" fmla="*/ 357178 h 35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65" h="357178">
                  <a:moveTo>
                    <a:pt x="16" y="357178"/>
                  </a:moveTo>
                  <a:lnTo>
                    <a:pt x="92612" y="357170"/>
                  </a:lnTo>
                  <a:lnTo>
                    <a:pt x="136666" y="0"/>
                  </a:lnTo>
                  <a:lnTo>
                    <a:pt x="0" y="8"/>
                  </a:lnTo>
                  <a:lnTo>
                    <a:pt x="16" y="357178"/>
                  </a:lnTo>
                  <a:close/>
                </a:path>
              </a:pathLst>
            </a:custGeom>
            <a:solidFill>
              <a:srgbClr val="FFB7B7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945EF15-9E21-415F-80C1-8DEEA3EBB6F6}"/>
                </a:ext>
              </a:extLst>
            </p:cNvPr>
            <p:cNvSpPr/>
            <p:nvPr/>
          </p:nvSpPr>
          <p:spPr>
            <a:xfrm>
              <a:off x="1982000" y="5535476"/>
              <a:ext cx="298587" cy="120002"/>
            </a:xfrm>
            <a:custGeom>
              <a:avLst/>
              <a:gdLst>
                <a:gd name="connsiteX0" fmla="*/ -116 w 298587"/>
                <a:gd name="connsiteY0" fmla="*/ -177 h 120002"/>
                <a:gd name="connsiteX1" fmla="*/ 182255 w 298587"/>
                <a:gd name="connsiteY1" fmla="*/ -186 h 120002"/>
                <a:gd name="connsiteX2" fmla="*/ 182255 w 298587"/>
                <a:gd name="connsiteY2" fmla="*/ -186 h 120002"/>
                <a:gd name="connsiteX3" fmla="*/ 298471 w 298587"/>
                <a:gd name="connsiteY3" fmla="*/ 116032 h 120002"/>
                <a:gd name="connsiteX4" fmla="*/ 298471 w 298587"/>
                <a:gd name="connsiteY4" fmla="*/ 119809 h 120002"/>
                <a:gd name="connsiteX5" fmla="*/ -108 w 298587"/>
                <a:gd name="connsiteY5" fmla="*/ 119817 h 1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587" h="120002">
                  <a:moveTo>
                    <a:pt x="-116" y="-177"/>
                  </a:moveTo>
                  <a:lnTo>
                    <a:pt x="182255" y="-186"/>
                  </a:lnTo>
                  <a:lnTo>
                    <a:pt x="182255" y="-186"/>
                  </a:lnTo>
                  <a:cubicBezTo>
                    <a:pt x="246438" y="-177"/>
                    <a:pt x="298471" y="51848"/>
                    <a:pt x="298471" y="116032"/>
                  </a:cubicBezTo>
                  <a:lnTo>
                    <a:pt x="298471" y="119809"/>
                  </a:lnTo>
                  <a:lnTo>
                    <a:pt x="-108" y="119817"/>
                  </a:lnTo>
                  <a:close/>
                </a:path>
              </a:pathLst>
            </a:custGeom>
            <a:solidFill>
              <a:srgbClr val="2F2E41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6B5E24-BC61-4D78-92BE-C085FCE55F22}"/>
                </a:ext>
              </a:extLst>
            </p:cNvPr>
            <p:cNvSpPr/>
            <p:nvPr/>
          </p:nvSpPr>
          <p:spPr>
            <a:xfrm>
              <a:off x="2356365" y="5171773"/>
              <a:ext cx="189655" cy="367120"/>
            </a:xfrm>
            <a:custGeom>
              <a:avLst/>
              <a:gdLst>
                <a:gd name="connsiteX0" fmla="*/ 0 w 189655"/>
                <a:gd name="connsiteY0" fmla="*/ 352968 h 367120"/>
                <a:gd name="connsiteX1" fmla="*/ 91508 w 189655"/>
                <a:gd name="connsiteY1" fmla="*/ 367121 h 367120"/>
                <a:gd name="connsiteX2" fmla="*/ 189656 w 189655"/>
                <a:gd name="connsiteY2" fmla="*/ 20890 h 367120"/>
                <a:gd name="connsiteX3" fmla="*/ 54601 w 189655"/>
                <a:gd name="connsiteY3" fmla="*/ 0 h 367120"/>
                <a:gd name="connsiteX4" fmla="*/ 0 w 189655"/>
                <a:gd name="connsiteY4" fmla="*/ 352968 h 36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655" h="367120">
                  <a:moveTo>
                    <a:pt x="0" y="352968"/>
                  </a:moveTo>
                  <a:lnTo>
                    <a:pt x="91508" y="367121"/>
                  </a:lnTo>
                  <a:lnTo>
                    <a:pt x="189656" y="20890"/>
                  </a:lnTo>
                  <a:lnTo>
                    <a:pt x="54601" y="0"/>
                  </a:lnTo>
                  <a:lnTo>
                    <a:pt x="0" y="352968"/>
                  </a:lnTo>
                  <a:close/>
                </a:path>
              </a:pathLst>
            </a:custGeom>
            <a:solidFill>
              <a:srgbClr val="FFB7B7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58CE4BE-0FB2-48BA-9E77-7A8013EDCA9D}"/>
                </a:ext>
              </a:extLst>
            </p:cNvPr>
            <p:cNvSpPr/>
            <p:nvPr/>
          </p:nvSpPr>
          <p:spPr>
            <a:xfrm>
              <a:off x="2319302" y="5491250"/>
              <a:ext cx="297026" cy="164227"/>
            </a:xfrm>
            <a:custGeom>
              <a:avLst/>
              <a:gdLst>
                <a:gd name="connsiteX0" fmla="*/ 18223 w 297026"/>
                <a:gd name="connsiteY0" fmla="*/ -186 h 164227"/>
                <a:gd name="connsiteX1" fmla="*/ 198444 w 297026"/>
                <a:gd name="connsiteY1" fmla="*/ 27696 h 164227"/>
                <a:gd name="connsiteX2" fmla="*/ 198452 w 297026"/>
                <a:gd name="connsiteY2" fmla="*/ 27696 h 164227"/>
                <a:gd name="connsiteX3" fmla="*/ 295528 w 297026"/>
                <a:gd name="connsiteY3" fmla="*/ 160314 h 164227"/>
                <a:gd name="connsiteX4" fmla="*/ 294956 w 297026"/>
                <a:gd name="connsiteY4" fmla="*/ 164042 h 164227"/>
                <a:gd name="connsiteX5" fmla="*/ -116 w 297026"/>
                <a:gd name="connsiteY5" fmla="*/ 118403 h 1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026" h="164227">
                  <a:moveTo>
                    <a:pt x="18223" y="-186"/>
                  </a:moveTo>
                  <a:lnTo>
                    <a:pt x="198444" y="27696"/>
                  </a:lnTo>
                  <a:lnTo>
                    <a:pt x="198452" y="27696"/>
                  </a:lnTo>
                  <a:cubicBezTo>
                    <a:pt x="261883" y="37515"/>
                    <a:pt x="305339" y="96883"/>
                    <a:pt x="295528" y="160314"/>
                  </a:cubicBezTo>
                  <a:lnTo>
                    <a:pt x="294956" y="164042"/>
                  </a:lnTo>
                  <a:lnTo>
                    <a:pt x="-116" y="118403"/>
                  </a:lnTo>
                  <a:close/>
                </a:path>
              </a:pathLst>
            </a:custGeom>
            <a:solidFill>
              <a:srgbClr val="2F2E41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E75E2C7-0F67-4507-A962-BCB4532C2263}"/>
                </a:ext>
              </a:extLst>
            </p:cNvPr>
            <p:cNvSpPr/>
            <p:nvPr/>
          </p:nvSpPr>
          <p:spPr>
            <a:xfrm>
              <a:off x="1631545" y="2810070"/>
              <a:ext cx="1206079" cy="2649007"/>
            </a:xfrm>
            <a:custGeom>
              <a:avLst/>
              <a:gdLst>
                <a:gd name="connsiteX0" fmla="*/ 346765 w 1206079"/>
                <a:gd name="connsiteY0" fmla="*/ 2648822 h 2649007"/>
                <a:gd name="connsiteX1" fmla="*/ 346283 w 1206079"/>
                <a:gd name="connsiteY1" fmla="*/ 2646231 h 2649007"/>
                <a:gd name="connsiteX2" fmla="*/ 11058 w 1206079"/>
                <a:gd name="connsiteY2" fmla="*/ 833765 h 2649007"/>
                <a:gd name="connsiteX3" fmla="*/ 71553 w 1206079"/>
                <a:gd name="connsiteY3" fmla="*/ 405617 h 2649007"/>
                <a:gd name="connsiteX4" fmla="*/ 274455 w 1206079"/>
                <a:gd name="connsiteY4" fmla="*/ -186 h 2649007"/>
                <a:gd name="connsiteX5" fmla="*/ 879888 w 1206079"/>
                <a:gd name="connsiteY5" fmla="*/ 81839 h 2649007"/>
                <a:gd name="connsiteX6" fmla="*/ 951340 w 1206079"/>
                <a:gd name="connsiteY6" fmla="*/ 598486 h 2649007"/>
                <a:gd name="connsiteX7" fmla="*/ 1205964 w 1206079"/>
                <a:gd name="connsiteY7" fmla="*/ 1584065 h 2649007"/>
                <a:gd name="connsiteX8" fmla="*/ 1205719 w 1206079"/>
                <a:gd name="connsiteY8" fmla="*/ 1584866 h 2649007"/>
                <a:gd name="connsiteX9" fmla="*/ 879487 w 1206079"/>
                <a:gd name="connsiteY9" fmla="*/ 2621129 h 2649007"/>
                <a:gd name="connsiteX10" fmla="*/ 665679 w 1206079"/>
                <a:gd name="connsiteY10" fmla="*/ 2635192 h 2649007"/>
                <a:gd name="connsiteX11" fmla="*/ 855073 w 1206079"/>
                <a:gd name="connsiteY11" fmla="*/ 1710183 h 2649007"/>
                <a:gd name="connsiteX12" fmla="*/ 508278 w 1206079"/>
                <a:gd name="connsiteY12" fmla="*/ 922510 h 2649007"/>
                <a:gd name="connsiteX13" fmla="*/ 532742 w 1206079"/>
                <a:gd name="connsiteY13" fmla="*/ 2634726 h 264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6079" h="2649007">
                  <a:moveTo>
                    <a:pt x="346765" y="2648822"/>
                  </a:moveTo>
                  <a:lnTo>
                    <a:pt x="346283" y="2646231"/>
                  </a:lnTo>
                  <a:lnTo>
                    <a:pt x="11058" y="833765"/>
                  </a:lnTo>
                  <a:cubicBezTo>
                    <a:pt x="-15556" y="688261"/>
                    <a:pt x="5669" y="538047"/>
                    <a:pt x="71553" y="405617"/>
                  </a:cubicBezTo>
                  <a:lnTo>
                    <a:pt x="274455" y="-186"/>
                  </a:lnTo>
                  <a:lnTo>
                    <a:pt x="879888" y="81839"/>
                  </a:lnTo>
                  <a:lnTo>
                    <a:pt x="951340" y="598486"/>
                  </a:lnTo>
                  <a:lnTo>
                    <a:pt x="1205964" y="1584065"/>
                  </a:lnTo>
                  <a:lnTo>
                    <a:pt x="1205719" y="1584866"/>
                  </a:lnTo>
                  <a:lnTo>
                    <a:pt x="879487" y="2621129"/>
                  </a:lnTo>
                  <a:lnTo>
                    <a:pt x="665679" y="2635192"/>
                  </a:lnTo>
                  <a:lnTo>
                    <a:pt x="855073" y="1710183"/>
                  </a:lnTo>
                  <a:lnTo>
                    <a:pt x="508278" y="922510"/>
                  </a:lnTo>
                  <a:lnTo>
                    <a:pt x="532742" y="2634726"/>
                  </a:lnTo>
                  <a:close/>
                </a:path>
              </a:pathLst>
            </a:custGeom>
            <a:solidFill>
              <a:srgbClr val="2F2E41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C47FBDC-3DCC-46B7-97CF-ED06B4455729}"/>
                </a:ext>
              </a:extLst>
            </p:cNvPr>
            <p:cNvSpPr/>
            <p:nvPr/>
          </p:nvSpPr>
          <p:spPr>
            <a:xfrm>
              <a:off x="1781429" y="2006461"/>
              <a:ext cx="848970" cy="951753"/>
            </a:xfrm>
            <a:custGeom>
              <a:avLst/>
              <a:gdLst>
                <a:gd name="connsiteX0" fmla="*/ 744101 w 848970"/>
                <a:gd name="connsiteY0" fmla="*/ 951568 h 951753"/>
                <a:gd name="connsiteX1" fmla="*/ 740102 w 848970"/>
                <a:gd name="connsiteY1" fmla="*/ 945305 h 951753"/>
                <a:gd name="connsiteX2" fmla="*/ 465725 w 848970"/>
                <a:gd name="connsiteY2" fmla="*/ 907359 h 951753"/>
                <a:gd name="connsiteX3" fmla="*/ 101555 w 848970"/>
                <a:gd name="connsiteY3" fmla="*/ 835523 h 951753"/>
                <a:gd name="connsiteX4" fmla="*/ 100770 w 848970"/>
                <a:gd name="connsiteY4" fmla="*/ 834787 h 951753"/>
                <a:gd name="connsiteX5" fmla="*/ 54501 w 848970"/>
                <a:gd name="connsiteY5" fmla="*/ 422411 h 951753"/>
                <a:gd name="connsiteX6" fmla="*/ -116 w 848970"/>
                <a:gd name="connsiteY6" fmla="*/ 87652 h 951753"/>
                <a:gd name="connsiteX7" fmla="*/ 173743 w 848970"/>
                <a:gd name="connsiteY7" fmla="*/ 57146 h 951753"/>
                <a:gd name="connsiteX8" fmla="*/ 259226 w 848970"/>
                <a:gd name="connsiteY8" fmla="*/ 5865 h 951753"/>
                <a:gd name="connsiteX9" fmla="*/ 599120 w 848970"/>
                <a:gd name="connsiteY9" fmla="*/ -186 h 951753"/>
                <a:gd name="connsiteX10" fmla="*/ 688559 w 848970"/>
                <a:gd name="connsiteY10" fmla="*/ 70163 h 951753"/>
                <a:gd name="connsiteX11" fmla="*/ 835413 w 848970"/>
                <a:gd name="connsiteY11" fmla="*/ 86163 h 951753"/>
                <a:gd name="connsiteX12" fmla="*/ 848854 w 848970"/>
                <a:gd name="connsiteY12" fmla="*/ 391194 h 951753"/>
                <a:gd name="connsiteX13" fmla="*/ 848789 w 848970"/>
                <a:gd name="connsiteY13" fmla="*/ 391529 h 95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8970" h="951753">
                  <a:moveTo>
                    <a:pt x="744101" y="951568"/>
                  </a:moveTo>
                  <a:lnTo>
                    <a:pt x="740102" y="945305"/>
                  </a:lnTo>
                  <a:cubicBezTo>
                    <a:pt x="739391" y="944177"/>
                    <a:pt x="665846" y="833381"/>
                    <a:pt x="465725" y="907359"/>
                  </a:cubicBezTo>
                  <a:cubicBezTo>
                    <a:pt x="261425" y="982891"/>
                    <a:pt x="103133" y="837003"/>
                    <a:pt x="101555" y="835523"/>
                  </a:cubicBezTo>
                  <a:lnTo>
                    <a:pt x="100770" y="834787"/>
                  </a:lnTo>
                  <a:lnTo>
                    <a:pt x="54501" y="422411"/>
                  </a:lnTo>
                  <a:lnTo>
                    <a:pt x="-116" y="87652"/>
                  </a:lnTo>
                  <a:lnTo>
                    <a:pt x="173743" y="57146"/>
                  </a:lnTo>
                  <a:lnTo>
                    <a:pt x="259226" y="5865"/>
                  </a:lnTo>
                  <a:lnTo>
                    <a:pt x="599120" y="-186"/>
                  </a:lnTo>
                  <a:lnTo>
                    <a:pt x="688559" y="70163"/>
                  </a:lnTo>
                  <a:lnTo>
                    <a:pt x="835413" y="86163"/>
                  </a:lnTo>
                  <a:lnTo>
                    <a:pt x="848854" y="391194"/>
                  </a:lnTo>
                  <a:lnTo>
                    <a:pt x="848789" y="391529"/>
                  </a:lnTo>
                  <a:close/>
                </a:path>
              </a:pathLst>
            </a:custGeom>
            <a:solidFill>
              <a:srgbClr val="15707A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054F952-49E1-44A7-9B67-ADCC75F291C2}"/>
                </a:ext>
              </a:extLst>
            </p:cNvPr>
            <p:cNvSpPr/>
            <p:nvPr/>
          </p:nvSpPr>
          <p:spPr>
            <a:xfrm>
              <a:off x="2574359" y="2090742"/>
              <a:ext cx="185063" cy="336607"/>
            </a:xfrm>
            <a:custGeom>
              <a:avLst/>
              <a:gdLst>
                <a:gd name="connsiteX0" fmla="*/ -116 w 185063"/>
                <a:gd name="connsiteY0" fmla="*/ 336422 h 336607"/>
                <a:gd name="connsiteX1" fmla="*/ -116 w 185063"/>
                <a:gd name="connsiteY1" fmla="*/ 75232 h 336607"/>
                <a:gd name="connsiteX2" fmla="*/ 41174 w 185063"/>
                <a:gd name="connsiteY2" fmla="*/ -136 h 336607"/>
                <a:gd name="connsiteX3" fmla="*/ 42858 w 185063"/>
                <a:gd name="connsiteY3" fmla="*/ -186 h 336607"/>
                <a:gd name="connsiteX4" fmla="*/ 128390 w 185063"/>
                <a:gd name="connsiteY4" fmla="*/ 38676 h 336607"/>
                <a:gd name="connsiteX5" fmla="*/ 184315 w 185063"/>
                <a:gd name="connsiteY5" fmla="*/ 247652 h 336607"/>
                <a:gd name="connsiteX6" fmla="*/ 184234 w 185063"/>
                <a:gd name="connsiteY6" fmla="*/ 249418 h 33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063" h="336607">
                  <a:moveTo>
                    <a:pt x="-116" y="336422"/>
                  </a:moveTo>
                  <a:lnTo>
                    <a:pt x="-116" y="75232"/>
                  </a:lnTo>
                  <a:lnTo>
                    <a:pt x="41174" y="-136"/>
                  </a:lnTo>
                  <a:lnTo>
                    <a:pt x="42858" y="-186"/>
                  </a:lnTo>
                  <a:cubicBezTo>
                    <a:pt x="75367" y="1025"/>
                    <a:pt x="106093" y="14989"/>
                    <a:pt x="128390" y="38676"/>
                  </a:cubicBezTo>
                  <a:cubicBezTo>
                    <a:pt x="169925" y="80874"/>
                    <a:pt x="188739" y="151189"/>
                    <a:pt x="184315" y="247652"/>
                  </a:cubicBezTo>
                  <a:lnTo>
                    <a:pt x="184234" y="249418"/>
                  </a:lnTo>
                  <a:close/>
                </a:path>
              </a:pathLst>
            </a:custGeom>
            <a:solidFill>
              <a:srgbClr val="15707A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B3EDF32-D1C4-4372-9AF3-60B8D40F6302}"/>
                </a:ext>
              </a:extLst>
            </p:cNvPr>
            <p:cNvSpPr/>
            <p:nvPr/>
          </p:nvSpPr>
          <p:spPr>
            <a:xfrm>
              <a:off x="1642436" y="2092696"/>
              <a:ext cx="212153" cy="306256"/>
            </a:xfrm>
            <a:custGeom>
              <a:avLst/>
              <a:gdLst>
                <a:gd name="connsiteX0" fmla="*/ 212037 w 212153"/>
                <a:gd name="connsiteY0" fmla="*/ 306071 h 306256"/>
                <a:gd name="connsiteX1" fmla="*/ 1573 w 212153"/>
                <a:gd name="connsiteY1" fmla="*/ 280815 h 306256"/>
                <a:gd name="connsiteX2" fmla="*/ 1401 w 212153"/>
                <a:gd name="connsiteY2" fmla="*/ 278395 h 306256"/>
                <a:gd name="connsiteX3" fmla="*/ 55855 w 212153"/>
                <a:gd name="connsiteY3" fmla="*/ 46828 h 306256"/>
                <a:gd name="connsiteX4" fmla="*/ 142098 w 212153"/>
                <a:gd name="connsiteY4" fmla="*/ -128 h 306256"/>
                <a:gd name="connsiteX5" fmla="*/ 143316 w 212153"/>
                <a:gd name="connsiteY5" fmla="*/ -186 h 306256"/>
                <a:gd name="connsiteX6" fmla="*/ 200288 w 212153"/>
                <a:gd name="connsiteY6" fmla="*/ 51603 h 30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153" h="306256">
                  <a:moveTo>
                    <a:pt x="212037" y="306071"/>
                  </a:moveTo>
                  <a:lnTo>
                    <a:pt x="1573" y="280815"/>
                  </a:lnTo>
                  <a:lnTo>
                    <a:pt x="1401" y="278395"/>
                  </a:lnTo>
                  <a:cubicBezTo>
                    <a:pt x="-5778" y="173437"/>
                    <a:pt x="12545" y="95525"/>
                    <a:pt x="55855" y="46828"/>
                  </a:cubicBezTo>
                  <a:cubicBezTo>
                    <a:pt x="95158" y="2635"/>
                    <a:pt x="140201" y="-39"/>
                    <a:pt x="142098" y="-128"/>
                  </a:cubicBezTo>
                  <a:lnTo>
                    <a:pt x="143316" y="-186"/>
                  </a:lnTo>
                  <a:lnTo>
                    <a:pt x="200288" y="51603"/>
                  </a:lnTo>
                  <a:close/>
                </a:path>
              </a:pathLst>
            </a:custGeom>
            <a:solidFill>
              <a:srgbClr val="15707A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C63B06C-433D-4CCC-A379-FE69158F3063}"/>
                </a:ext>
              </a:extLst>
            </p:cNvPr>
            <p:cNvSpPr/>
            <p:nvPr/>
          </p:nvSpPr>
          <p:spPr>
            <a:xfrm>
              <a:off x="1867058" y="1337826"/>
              <a:ext cx="639781" cy="563391"/>
            </a:xfrm>
            <a:custGeom>
              <a:avLst/>
              <a:gdLst>
                <a:gd name="connsiteX0" fmla="*/ 596691 w 639781"/>
                <a:gd name="connsiteY0" fmla="*/ 563206 h 563391"/>
                <a:gd name="connsiteX1" fmla="*/ 42850 w 639781"/>
                <a:gd name="connsiteY1" fmla="*/ 563206 h 563391"/>
                <a:gd name="connsiteX2" fmla="*/ -116 w 639781"/>
                <a:gd name="connsiteY2" fmla="*/ 520231 h 563391"/>
                <a:gd name="connsiteX3" fmla="*/ -116 w 639781"/>
                <a:gd name="connsiteY3" fmla="*/ 319701 h 563391"/>
                <a:gd name="connsiteX4" fmla="*/ 319771 w 639781"/>
                <a:gd name="connsiteY4" fmla="*/ -186 h 563391"/>
                <a:gd name="connsiteX5" fmla="*/ 639665 w 639781"/>
                <a:gd name="connsiteY5" fmla="*/ 319701 h 563391"/>
                <a:gd name="connsiteX6" fmla="*/ 639665 w 639781"/>
                <a:gd name="connsiteY6" fmla="*/ 520231 h 563391"/>
                <a:gd name="connsiteX7" fmla="*/ 596691 w 639781"/>
                <a:gd name="connsiteY7" fmla="*/ 563206 h 56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9781" h="563391">
                  <a:moveTo>
                    <a:pt x="596691" y="563206"/>
                  </a:moveTo>
                  <a:lnTo>
                    <a:pt x="42850" y="563206"/>
                  </a:lnTo>
                  <a:cubicBezTo>
                    <a:pt x="19131" y="563181"/>
                    <a:pt x="-91" y="543951"/>
                    <a:pt x="-116" y="520231"/>
                  </a:cubicBezTo>
                  <a:lnTo>
                    <a:pt x="-116" y="319701"/>
                  </a:lnTo>
                  <a:cubicBezTo>
                    <a:pt x="-116" y="143037"/>
                    <a:pt x="143099" y="-186"/>
                    <a:pt x="319771" y="-186"/>
                  </a:cubicBezTo>
                  <a:cubicBezTo>
                    <a:pt x="496443" y="-186"/>
                    <a:pt x="639665" y="143037"/>
                    <a:pt x="639665" y="319701"/>
                  </a:cubicBezTo>
                  <a:lnTo>
                    <a:pt x="639665" y="520231"/>
                  </a:lnTo>
                  <a:cubicBezTo>
                    <a:pt x="639641" y="543951"/>
                    <a:pt x="620411" y="563181"/>
                    <a:pt x="596691" y="563206"/>
                  </a:cubicBezTo>
                  <a:close/>
                </a:path>
              </a:pathLst>
            </a:custGeom>
            <a:solidFill>
              <a:srgbClr val="2F2E41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E2277DB-8C8A-4FA1-9B91-D769D0292DE7}"/>
                </a:ext>
              </a:extLst>
            </p:cNvPr>
            <p:cNvSpPr/>
            <p:nvPr/>
          </p:nvSpPr>
          <p:spPr>
            <a:xfrm rot="17919788">
              <a:off x="1965273" y="1430178"/>
              <a:ext cx="469065" cy="469065"/>
            </a:xfrm>
            <a:custGeom>
              <a:avLst/>
              <a:gdLst>
                <a:gd name="connsiteX0" fmla="*/ 468949 w 469065"/>
                <a:gd name="connsiteY0" fmla="*/ 234347 h 469065"/>
                <a:gd name="connsiteX1" fmla="*/ 234417 w 469065"/>
                <a:gd name="connsiteY1" fmla="*/ 468880 h 469065"/>
                <a:gd name="connsiteX2" fmla="*/ -116 w 469065"/>
                <a:gd name="connsiteY2" fmla="*/ 234347 h 469065"/>
                <a:gd name="connsiteX3" fmla="*/ 234417 w 469065"/>
                <a:gd name="connsiteY3" fmla="*/ -185 h 469065"/>
                <a:gd name="connsiteX4" fmla="*/ 468949 w 469065"/>
                <a:gd name="connsiteY4" fmla="*/ 234347 h 46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065" h="469065">
                  <a:moveTo>
                    <a:pt x="468949" y="234347"/>
                  </a:moveTo>
                  <a:cubicBezTo>
                    <a:pt x="468949" y="363876"/>
                    <a:pt x="363945" y="468880"/>
                    <a:pt x="234417" y="468880"/>
                  </a:cubicBezTo>
                  <a:cubicBezTo>
                    <a:pt x="104888" y="468880"/>
                    <a:pt x="-116" y="363876"/>
                    <a:pt x="-116" y="234347"/>
                  </a:cubicBezTo>
                  <a:cubicBezTo>
                    <a:pt x="-116" y="104818"/>
                    <a:pt x="104888" y="-185"/>
                    <a:pt x="234417" y="-185"/>
                  </a:cubicBezTo>
                  <a:cubicBezTo>
                    <a:pt x="363946" y="-185"/>
                    <a:pt x="468949" y="104818"/>
                    <a:pt x="468949" y="234347"/>
                  </a:cubicBezTo>
                  <a:close/>
                </a:path>
              </a:pathLst>
            </a:custGeom>
            <a:solidFill>
              <a:srgbClr val="FFB7B7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51F136A-8B11-4EEA-A64D-BEEF42BCC184}"/>
                </a:ext>
              </a:extLst>
            </p:cNvPr>
            <p:cNvSpPr/>
            <p:nvPr/>
          </p:nvSpPr>
          <p:spPr>
            <a:xfrm>
              <a:off x="1945362" y="1383151"/>
              <a:ext cx="501245" cy="288885"/>
            </a:xfrm>
            <a:custGeom>
              <a:avLst/>
              <a:gdLst>
                <a:gd name="connsiteX0" fmla="*/ 477253 w 501245"/>
                <a:gd name="connsiteY0" fmla="*/ 288700 h 288885"/>
                <a:gd name="connsiteX1" fmla="*/ 167611 w 501245"/>
                <a:gd name="connsiteY1" fmla="*/ 288700 h 288885"/>
                <a:gd name="connsiteX2" fmla="*/ 143925 w 501245"/>
                <a:gd name="connsiteY2" fmla="*/ 267785 h 288885"/>
                <a:gd name="connsiteX3" fmla="*/ 139918 w 501245"/>
                <a:gd name="connsiteY3" fmla="*/ 235718 h 288885"/>
                <a:gd name="connsiteX4" fmla="*/ 123934 w 501245"/>
                <a:gd name="connsiteY4" fmla="*/ 223282 h 288885"/>
                <a:gd name="connsiteX5" fmla="*/ 112724 w 501245"/>
                <a:gd name="connsiteY5" fmla="*/ 231434 h 288885"/>
                <a:gd name="connsiteX6" fmla="*/ 92422 w 501245"/>
                <a:gd name="connsiteY6" fmla="*/ 274931 h 288885"/>
                <a:gd name="connsiteX7" fmla="*/ 70796 w 501245"/>
                <a:gd name="connsiteY7" fmla="*/ 288700 h 288885"/>
                <a:gd name="connsiteX8" fmla="*/ 23759 w 501245"/>
                <a:gd name="connsiteY8" fmla="*/ 288700 h 288885"/>
                <a:gd name="connsiteX9" fmla="*/ -116 w 501245"/>
                <a:gd name="connsiteY9" fmla="*/ 264842 h 288885"/>
                <a:gd name="connsiteX10" fmla="*/ -10 w 501245"/>
                <a:gd name="connsiteY10" fmla="*/ 262552 h 288885"/>
                <a:gd name="connsiteX11" fmla="*/ 18542 w 501245"/>
                <a:gd name="connsiteY11" fmla="*/ 68841 h 288885"/>
                <a:gd name="connsiteX12" fmla="*/ 32180 w 501245"/>
                <a:gd name="connsiteY12" fmla="*/ 49398 h 288885"/>
                <a:gd name="connsiteX13" fmla="*/ 459592 w 501245"/>
                <a:gd name="connsiteY13" fmla="*/ 49652 h 288885"/>
                <a:gd name="connsiteX14" fmla="*/ 473100 w 501245"/>
                <a:gd name="connsiteY14" fmla="*/ 67975 h 288885"/>
                <a:gd name="connsiteX15" fmla="*/ 500882 w 501245"/>
                <a:gd name="connsiteY15" fmla="*/ 261432 h 288885"/>
                <a:gd name="connsiteX16" fmla="*/ 480662 w 501245"/>
                <a:gd name="connsiteY16" fmla="*/ 288463 h 288885"/>
                <a:gd name="connsiteX17" fmla="*/ 477253 w 501245"/>
                <a:gd name="connsiteY17" fmla="*/ 288700 h 28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1245" h="288885">
                  <a:moveTo>
                    <a:pt x="477253" y="288700"/>
                  </a:moveTo>
                  <a:lnTo>
                    <a:pt x="167611" y="288700"/>
                  </a:lnTo>
                  <a:cubicBezTo>
                    <a:pt x="155576" y="288684"/>
                    <a:pt x="145429" y="279731"/>
                    <a:pt x="143925" y="267785"/>
                  </a:cubicBezTo>
                  <a:lnTo>
                    <a:pt x="139918" y="235718"/>
                  </a:lnTo>
                  <a:cubicBezTo>
                    <a:pt x="138937" y="227869"/>
                    <a:pt x="131783" y="222301"/>
                    <a:pt x="123934" y="223282"/>
                  </a:cubicBezTo>
                  <a:cubicBezTo>
                    <a:pt x="119036" y="223887"/>
                    <a:pt x="114809" y="226970"/>
                    <a:pt x="112724" y="231434"/>
                  </a:cubicBezTo>
                  <a:lnTo>
                    <a:pt x="92422" y="274931"/>
                  </a:lnTo>
                  <a:cubicBezTo>
                    <a:pt x="88482" y="283320"/>
                    <a:pt x="80060" y="288684"/>
                    <a:pt x="70796" y="288700"/>
                  </a:cubicBezTo>
                  <a:lnTo>
                    <a:pt x="23759" y="288700"/>
                  </a:lnTo>
                  <a:cubicBezTo>
                    <a:pt x="10579" y="288708"/>
                    <a:pt x="-108" y="278022"/>
                    <a:pt x="-116" y="264842"/>
                  </a:cubicBezTo>
                  <a:cubicBezTo>
                    <a:pt x="-116" y="264082"/>
                    <a:pt x="-75" y="263313"/>
                    <a:pt x="-10" y="262552"/>
                  </a:cubicBezTo>
                  <a:lnTo>
                    <a:pt x="18542" y="68841"/>
                  </a:lnTo>
                  <a:cubicBezTo>
                    <a:pt x="19352" y="60412"/>
                    <a:pt x="24527" y="53029"/>
                    <a:pt x="32180" y="49398"/>
                  </a:cubicBezTo>
                  <a:cubicBezTo>
                    <a:pt x="173989" y="-16797"/>
                    <a:pt x="317792" y="-16715"/>
                    <a:pt x="459592" y="49652"/>
                  </a:cubicBezTo>
                  <a:cubicBezTo>
                    <a:pt x="466902" y="53086"/>
                    <a:pt x="471979" y="59978"/>
                    <a:pt x="473100" y="67975"/>
                  </a:cubicBezTo>
                  <a:lnTo>
                    <a:pt x="500882" y="261432"/>
                  </a:lnTo>
                  <a:cubicBezTo>
                    <a:pt x="502763" y="274482"/>
                    <a:pt x="493712" y="286583"/>
                    <a:pt x="480662" y="288463"/>
                  </a:cubicBezTo>
                  <a:cubicBezTo>
                    <a:pt x="479534" y="288618"/>
                    <a:pt x="478398" y="288700"/>
                    <a:pt x="477253" y="288700"/>
                  </a:cubicBezTo>
                  <a:close/>
                </a:path>
              </a:pathLst>
            </a:custGeom>
            <a:solidFill>
              <a:srgbClr val="2F2E41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A0B6278-04FB-4E10-A746-EA8AA7E5138B}"/>
                </a:ext>
              </a:extLst>
            </p:cNvPr>
            <p:cNvSpPr/>
            <p:nvPr/>
          </p:nvSpPr>
          <p:spPr>
            <a:xfrm>
              <a:off x="2932649" y="2007205"/>
              <a:ext cx="5671578" cy="1504344"/>
            </a:xfrm>
            <a:custGeom>
              <a:avLst/>
              <a:gdLst>
                <a:gd name="connsiteX0" fmla="*/ 11561 w 5671578"/>
                <a:gd name="connsiteY0" fmla="*/ 1504344 h 1504344"/>
                <a:gd name="connsiteX1" fmla="*/ 0 w 5671578"/>
                <a:gd name="connsiteY1" fmla="*/ 1492783 h 1504344"/>
                <a:gd name="connsiteX2" fmla="*/ 502527 w 5671578"/>
                <a:gd name="connsiteY2" fmla="*/ 990247 h 1504344"/>
                <a:gd name="connsiteX3" fmla="*/ 1476381 w 5671578"/>
                <a:gd name="connsiteY3" fmla="*/ 990247 h 1504344"/>
                <a:gd name="connsiteX4" fmla="*/ 1967732 w 5671578"/>
                <a:gd name="connsiteY4" fmla="*/ 488759 h 1504344"/>
                <a:gd name="connsiteX5" fmla="*/ 2929002 w 5671578"/>
                <a:gd name="connsiteY5" fmla="*/ 488759 h 1504344"/>
                <a:gd name="connsiteX6" fmla="*/ 3413983 w 5671578"/>
                <a:gd name="connsiteY6" fmla="*/ 0 h 1504344"/>
                <a:gd name="connsiteX7" fmla="*/ 5671579 w 5671578"/>
                <a:gd name="connsiteY7" fmla="*/ 0 h 1504344"/>
                <a:gd name="connsiteX8" fmla="*/ 5671579 w 5671578"/>
                <a:gd name="connsiteY8" fmla="*/ 16352 h 1504344"/>
                <a:gd name="connsiteX9" fmla="*/ 3420794 w 5671578"/>
                <a:gd name="connsiteY9" fmla="*/ 16352 h 1504344"/>
                <a:gd name="connsiteX10" fmla="*/ 2935813 w 5671578"/>
                <a:gd name="connsiteY10" fmla="*/ 505111 h 1504344"/>
                <a:gd name="connsiteX11" fmla="*/ 1974600 w 5671578"/>
                <a:gd name="connsiteY11" fmla="*/ 505111 h 1504344"/>
                <a:gd name="connsiteX12" fmla="*/ 1483249 w 5671578"/>
                <a:gd name="connsiteY12" fmla="*/ 1006600 h 1504344"/>
                <a:gd name="connsiteX13" fmla="*/ 509305 w 5671578"/>
                <a:gd name="connsiteY13" fmla="*/ 1006600 h 1504344"/>
                <a:gd name="connsiteX14" fmla="*/ 11561 w 5671578"/>
                <a:gd name="connsiteY14" fmla="*/ 1504344 h 150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71578" h="1504344">
                  <a:moveTo>
                    <a:pt x="11561" y="1504344"/>
                  </a:moveTo>
                  <a:lnTo>
                    <a:pt x="0" y="1492783"/>
                  </a:lnTo>
                  <a:lnTo>
                    <a:pt x="502527" y="990247"/>
                  </a:lnTo>
                  <a:lnTo>
                    <a:pt x="1476381" y="990247"/>
                  </a:lnTo>
                  <a:lnTo>
                    <a:pt x="1967732" y="488759"/>
                  </a:lnTo>
                  <a:lnTo>
                    <a:pt x="2929002" y="488759"/>
                  </a:lnTo>
                  <a:lnTo>
                    <a:pt x="3413983" y="0"/>
                  </a:lnTo>
                  <a:lnTo>
                    <a:pt x="5671579" y="0"/>
                  </a:lnTo>
                  <a:lnTo>
                    <a:pt x="5671579" y="16352"/>
                  </a:lnTo>
                  <a:lnTo>
                    <a:pt x="3420794" y="16352"/>
                  </a:lnTo>
                  <a:lnTo>
                    <a:pt x="2935813" y="505111"/>
                  </a:lnTo>
                  <a:lnTo>
                    <a:pt x="1974600" y="505111"/>
                  </a:lnTo>
                  <a:lnTo>
                    <a:pt x="1483249" y="1006600"/>
                  </a:lnTo>
                  <a:lnTo>
                    <a:pt x="509305" y="1006600"/>
                  </a:lnTo>
                  <a:lnTo>
                    <a:pt x="11561" y="1504344"/>
                  </a:lnTo>
                  <a:close/>
                </a:path>
              </a:pathLst>
            </a:custGeom>
            <a:solidFill>
              <a:srgbClr val="3F3D56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8CE65D3-2588-430B-A532-FC512E7323D3}"/>
                </a:ext>
              </a:extLst>
            </p:cNvPr>
            <p:cNvSpPr/>
            <p:nvPr/>
          </p:nvSpPr>
          <p:spPr>
            <a:xfrm>
              <a:off x="4614229" y="2204506"/>
              <a:ext cx="605040" cy="605040"/>
            </a:xfrm>
            <a:custGeom>
              <a:avLst/>
              <a:gdLst>
                <a:gd name="connsiteX0" fmla="*/ 605041 w 605040"/>
                <a:gd name="connsiteY0" fmla="*/ 302520 h 605040"/>
                <a:gd name="connsiteX1" fmla="*/ 302520 w 605040"/>
                <a:gd name="connsiteY1" fmla="*/ 605041 h 605040"/>
                <a:gd name="connsiteX2" fmla="*/ 0 w 605040"/>
                <a:gd name="connsiteY2" fmla="*/ 302520 h 605040"/>
                <a:gd name="connsiteX3" fmla="*/ 302520 w 605040"/>
                <a:gd name="connsiteY3" fmla="*/ 0 h 605040"/>
                <a:gd name="connsiteX4" fmla="*/ 605041 w 605040"/>
                <a:gd name="connsiteY4" fmla="*/ 302520 h 60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040" h="605040">
                  <a:moveTo>
                    <a:pt x="605041" y="302520"/>
                  </a:moveTo>
                  <a:cubicBezTo>
                    <a:pt x="605041" y="469598"/>
                    <a:pt x="469597" y="605041"/>
                    <a:pt x="302520" y="605041"/>
                  </a:cubicBezTo>
                  <a:cubicBezTo>
                    <a:pt x="135443" y="605041"/>
                    <a:pt x="0" y="469598"/>
                    <a:pt x="0" y="302520"/>
                  </a:cubicBezTo>
                  <a:cubicBezTo>
                    <a:pt x="0" y="135443"/>
                    <a:pt x="135443" y="0"/>
                    <a:pt x="302520" y="0"/>
                  </a:cubicBezTo>
                  <a:cubicBezTo>
                    <a:pt x="469597" y="0"/>
                    <a:pt x="605041" y="135443"/>
                    <a:pt x="605041" y="302520"/>
                  </a:cubicBezTo>
                  <a:close/>
                </a:path>
              </a:pathLst>
            </a:custGeom>
            <a:solidFill>
              <a:srgbClr val="FFFFFF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AC03B77-4506-4BD2-8AFA-E21E7C17D6F1}"/>
                </a:ext>
              </a:extLst>
            </p:cNvPr>
            <p:cNvSpPr/>
            <p:nvPr/>
          </p:nvSpPr>
          <p:spPr>
            <a:xfrm>
              <a:off x="6274003" y="1934690"/>
              <a:ext cx="163524" cy="163524"/>
            </a:xfrm>
            <a:custGeom>
              <a:avLst/>
              <a:gdLst>
                <a:gd name="connsiteX0" fmla="*/ 163524 w 163524"/>
                <a:gd name="connsiteY0" fmla="*/ 81762 h 163524"/>
                <a:gd name="connsiteX1" fmla="*/ 81762 w 163524"/>
                <a:gd name="connsiteY1" fmla="*/ 163525 h 163524"/>
                <a:gd name="connsiteX2" fmla="*/ 0 w 163524"/>
                <a:gd name="connsiteY2" fmla="*/ 81762 h 163524"/>
                <a:gd name="connsiteX3" fmla="*/ 81762 w 163524"/>
                <a:gd name="connsiteY3" fmla="*/ 0 h 163524"/>
                <a:gd name="connsiteX4" fmla="*/ 163524 w 163524"/>
                <a:gd name="connsiteY4" fmla="*/ 81762 h 16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24" h="163524">
                  <a:moveTo>
                    <a:pt x="163524" y="81762"/>
                  </a:moveTo>
                  <a:cubicBezTo>
                    <a:pt x="163524" y="126918"/>
                    <a:pt x="126918" y="163525"/>
                    <a:pt x="81762" y="163525"/>
                  </a:cubicBezTo>
                  <a:cubicBezTo>
                    <a:pt x="36606" y="163525"/>
                    <a:pt x="0" y="126918"/>
                    <a:pt x="0" y="81762"/>
                  </a:cubicBezTo>
                  <a:cubicBezTo>
                    <a:pt x="0" y="36606"/>
                    <a:pt x="36606" y="0"/>
                    <a:pt x="81762" y="0"/>
                  </a:cubicBezTo>
                  <a:cubicBezTo>
                    <a:pt x="126918" y="0"/>
                    <a:pt x="163524" y="36606"/>
                    <a:pt x="163524" y="81762"/>
                  </a:cubicBezTo>
                  <a:close/>
                </a:path>
              </a:pathLst>
            </a:custGeom>
            <a:solidFill>
              <a:srgbClr val="CD2653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59B17FD-6D3B-4D40-9904-4A4BCB0C2128}"/>
                </a:ext>
              </a:extLst>
            </p:cNvPr>
            <p:cNvSpPr/>
            <p:nvPr/>
          </p:nvSpPr>
          <p:spPr>
            <a:xfrm>
              <a:off x="8506113" y="1934690"/>
              <a:ext cx="163524" cy="163524"/>
            </a:xfrm>
            <a:custGeom>
              <a:avLst/>
              <a:gdLst>
                <a:gd name="connsiteX0" fmla="*/ 163524 w 163524"/>
                <a:gd name="connsiteY0" fmla="*/ 81762 h 163524"/>
                <a:gd name="connsiteX1" fmla="*/ 81762 w 163524"/>
                <a:gd name="connsiteY1" fmla="*/ 163525 h 163524"/>
                <a:gd name="connsiteX2" fmla="*/ 0 w 163524"/>
                <a:gd name="connsiteY2" fmla="*/ 81762 h 163524"/>
                <a:gd name="connsiteX3" fmla="*/ 81762 w 163524"/>
                <a:gd name="connsiteY3" fmla="*/ 0 h 163524"/>
                <a:gd name="connsiteX4" fmla="*/ 163524 w 163524"/>
                <a:gd name="connsiteY4" fmla="*/ 81762 h 16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24" h="163524">
                  <a:moveTo>
                    <a:pt x="163524" y="81762"/>
                  </a:moveTo>
                  <a:cubicBezTo>
                    <a:pt x="163524" y="126918"/>
                    <a:pt x="126918" y="163525"/>
                    <a:pt x="81762" y="163525"/>
                  </a:cubicBezTo>
                  <a:cubicBezTo>
                    <a:pt x="36606" y="163525"/>
                    <a:pt x="0" y="126918"/>
                    <a:pt x="0" y="81762"/>
                  </a:cubicBezTo>
                  <a:cubicBezTo>
                    <a:pt x="0" y="36606"/>
                    <a:pt x="36606" y="0"/>
                    <a:pt x="81762" y="0"/>
                  </a:cubicBezTo>
                  <a:cubicBezTo>
                    <a:pt x="126918" y="0"/>
                    <a:pt x="163524" y="36606"/>
                    <a:pt x="163524" y="81762"/>
                  </a:cubicBezTo>
                  <a:close/>
                </a:path>
              </a:pathLst>
            </a:custGeom>
            <a:solidFill>
              <a:srgbClr val="CD2653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DE86428-D2C5-4DDC-8951-8DD6CF591114}"/>
                </a:ext>
              </a:extLst>
            </p:cNvPr>
            <p:cNvSpPr/>
            <p:nvPr/>
          </p:nvSpPr>
          <p:spPr>
            <a:xfrm>
              <a:off x="7394146" y="1934690"/>
              <a:ext cx="163524" cy="163524"/>
            </a:xfrm>
            <a:custGeom>
              <a:avLst/>
              <a:gdLst>
                <a:gd name="connsiteX0" fmla="*/ 163524 w 163524"/>
                <a:gd name="connsiteY0" fmla="*/ 81762 h 163524"/>
                <a:gd name="connsiteX1" fmla="*/ 81762 w 163524"/>
                <a:gd name="connsiteY1" fmla="*/ 163525 h 163524"/>
                <a:gd name="connsiteX2" fmla="*/ 0 w 163524"/>
                <a:gd name="connsiteY2" fmla="*/ 81762 h 163524"/>
                <a:gd name="connsiteX3" fmla="*/ 81762 w 163524"/>
                <a:gd name="connsiteY3" fmla="*/ 0 h 163524"/>
                <a:gd name="connsiteX4" fmla="*/ 163524 w 163524"/>
                <a:gd name="connsiteY4" fmla="*/ 81762 h 16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24" h="163524">
                  <a:moveTo>
                    <a:pt x="163524" y="81762"/>
                  </a:moveTo>
                  <a:cubicBezTo>
                    <a:pt x="163524" y="126918"/>
                    <a:pt x="126918" y="163525"/>
                    <a:pt x="81762" y="163525"/>
                  </a:cubicBezTo>
                  <a:cubicBezTo>
                    <a:pt x="36606" y="163525"/>
                    <a:pt x="0" y="126918"/>
                    <a:pt x="0" y="81762"/>
                  </a:cubicBezTo>
                  <a:cubicBezTo>
                    <a:pt x="0" y="36606"/>
                    <a:pt x="36606" y="0"/>
                    <a:pt x="81762" y="0"/>
                  </a:cubicBezTo>
                  <a:cubicBezTo>
                    <a:pt x="126918" y="0"/>
                    <a:pt x="163524" y="36606"/>
                    <a:pt x="163524" y="81762"/>
                  </a:cubicBezTo>
                  <a:close/>
                </a:path>
              </a:pathLst>
            </a:custGeom>
            <a:solidFill>
              <a:srgbClr val="CD2653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856CE9E-3450-4FCB-9C67-49FCDD8A401B}"/>
                </a:ext>
              </a:extLst>
            </p:cNvPr>
            <p:cNvSpPr/>
            <p:nvPr/>
          </p:nvSpPr>
          <p:spPr>
            <a:xfrm>
              <a:off x="4606053" y="2196329"/>
              <a:ext cx="621393" cy="621393"/>
            </a:xfrm>
            <a:custGeom>
              <a:avLst/>
              <a:gdLst>
                <a:gd name="connsiteX0" fmla="*/ 310581 w 621393"/>
                <a:gd name="connsiteY0" fmla="*/ 621208 h 621393"/>
                <a:gd name="connsiteX1" fmla="*/ -116 w 621393"/>
                <a:gd name="connsiteY1" fmla="*/ 310511 h 621393"/>
                <a:gd name="connsiteX2" fmla="*/ 310581 w 621393"/>
                <a:gd name="connsiteY2" fmla="*/ -186 h 621393"/>
                <a:gd name="connsiteX3" fmla="*/ 621277 w 621393"/>
                <a:gd name="connsiteY3" fmla="*/ 310511 h 621393"/>
                <a:gd name="connsiteX4" fmla="*/ 310581 w 621393"/>
                <a:gd name="connsiteY4" fmla="*/ 621208 h 621393"/>
                <a:gd name="connsiteX5" fmla="*/ 310581 w 621393"/>
                <a:gd name="connsiteY5" fmla="*/ 16167 h 621393"/>
                <a:gd name="connsiteX6" fmla="*/ 16236 w 621393"/>
                <a:gd name="connsiteY6" fmla="*/ 310511 h 621393"/>
                <a:gd name="connsiteX7" fmla="*/ 310581 w 621393"/>
                <a:gd name="connsiteY7" fmla="*/ 604855 h 621393"/>
                <a:gd name="connsiteX8" fmla="*/ 604925 w 621393"/>
                <a:gd name="connsiteY8" fmla="*/ 310511 h 621393"/>
                <a:gd name="connsiteX9" fmla="*/ 310581 w 621393"/>
                <a:gd name="connsiteY9" fmla="*/ 16167 h 62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1393" h="621393">
                  <a:moveTo>
                    <a:pt x="310581" y="621208"/>
                  </a:moveTo>
                  <a:cubicBezTo>
                    <a:pt x="138986" y="621208"/>
                    <a:pt x="-116" y="482106"/>
                    <a:pt x="-116" y="310511"/>
                  </a:cubicBezTo>
                  <a:cubicBezTo>
                    <a:pt x="-116" y="138917"/>
                    <a:pt x="138986" y="-186"/>
                    <a:pt x="310581" y="-186"/>
                  </a:cubicBezTo>
                  <a:cubicBezTo>
                    <a:pt x="482175" y="-186"/>
                    <a:pt x="621277" y="138917"/>
                    <a:pt x="621277" y="310511"/>
                  </a:cubicBezTo>
                  <a:cubicBezTo>
                    <a:pt x="621081" y="482024"/>
                    <a:pt x="482093" y="621012"/>
                    <a:pt x="310581" y="621208"/>
                  </a:cubicBezTo>
                  <a:close/>
                  <a:moveTo>
                    <a:pt x="310581" y="16167"/>
                  </a:moveTo>
                  <a:cubicBezTo>
                    <a:pt x="148021" y="16167"/>
                    <a:pt x="16236" y="147951"/>
                    <a:pt x="16236" y="310511"/>
                  </a:cubicBezTo>
                  <a:cubicBezTo>
                    <a:pt x="16236" y="473071"/>
                    <a:pt x="148021" y="604855"/>
                    <a:pt x="310581" y="604855"/>
                  </a:cubicBezTo>
                  <a:cubicBezTo>
                    <a:pt x="473140" y="604855"/>
                    <a:pt x="604925" y="473071"/>
                    <a:pt x="604925" y="310511"/>
                  </a:cubicBezTo>
                  <a:cubicBezTo>
                    <a:pt x="604745" y="148025"/>
                    <a:pt x="473067" y="16347"/>
                    <a:pt x="310581" y="16167"/>
                  </a:cubicBezTo>
                  <a:close/>
                </a:path>
              </a:pathLst>
            </a:custGeom>
            <a:solidFill>
              <a:srgbClr val="3F3D56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ECB27AD-C7C1-4871-914D-F6B8E9855AA7}"/>
                </a:ext>
              </a:extLst>
            </p:cNvPr>
            <p:cNvSpPr/>
            <p:nvPr/>
          </p:nvSpPr>
          <p:spPr>
            <a:xfrm>
              <a:off x="4700601" y="2290877"/>
              <a:ext cx="432298" cy="432298"/>
            </a:xfrm>
            <a:custGeom>
              <a:avLst/>
              <a:gdLst>
                <a:gd name="connsiteX0" fmla="*/ 432299 w 432298"/>
                <a:gd name="connsiteY0" fmla="*/ 216149 h 432298"/>
                <a:gd name="connsiteX1" fmla="*/ 216149 w 432298"/>
                <a:gd name="connsiteY1" fmla="*/ 432298 h 432298"/>
                <a:gd name="connsiteX2" fmla="*/ 0 w 432298"/>
                <a:gd name="connsiteY2" fmla="*/ 216149 h 432298"/>
                <a:gd name="connsiteX3" fmla="*/ 216149 w 432298"/>
                <a:gd name="connsiteY3" fmla="*/ 0 h 432298"/>
                <a:gd name="connsiteX4" fmla="*/ 432299 w 432298"/>
                <a:gd name="connsiteY4" fmla="*/ 216149 h 43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298" h="432298">
                  <a:moveTo>
                    <a:pt x="432299" y="216149"/>
                  </a:moveTo>
                  <a:cubicBezTo>
                    <a:pt x="432299" y="335525"/>
                    <a:pt x="335525" y="432298"/>
                    <a:pt x="216149" y="432298"/>
                  </a:cubicBezTo>
                  <a:cubicBezTo>
                    <a:pt x="96773" y="432298"/>
                    <a:pt x="0" y="335525"/>
                    <a:pt x="0" y="216149"/>
                  </a:cubicBezTo>
                  <a:cubicBezTo>
                    <a:pt x="0" y="96773"/>
                    <a:pt x="96773" y="0"/>
                    <a:pt x="216149" y="0"/>
                  </a:cubicBezTo>
                  <a:cubicBezTo>
                    <a:pt x="335525" y="0"/>
                    <a:pt x="432299" y="96773"/>
                    <a:pt x="432299" y="216149"/>
                  </a:cubicBezTo>
                  <a:close/>
                </a:path>
              </a:pathLst>
            </a:custGeom>
            <a:solidFill>
              <a:srgbClr val="15707A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E981842-8E20-427B-8FDF-15BED2E2DCB0}"/>
                </a:ext>
              </a:extLst>
            </p:cNvPr>
            <p:cNvSpPr/>
            <p:nvPr/>
          </p:nvSpPr>
          <p:spPr>
            <a:xfrm>
              <a:off x="4831463" y="2415967"/>
              <a:ext cx="206335" cy="182305"/>
            </a:xfrm>
            <a:custGeom>
              <a:avLst/>
              <a:gdLst>
                <a:gd name="connsiteX0" fmla="*/ 64690 w 206335"/>
                <a:gd name="connsiteY0" fmla="*/ 182305 h 182305"/>
                <a:gd name="connsiteX1" fmla="*/ 0 w 206335"/>
                <a:gd name="connsiteY1" fmla="*/ 99120 h 182305"/>
                <a:gd name="connsiteX2" fmla="*/ 37619 w 206335"/>
                <a:gd name="connsiteY2" fmla="*/ 69858 h 182305"/>
                <a:gd name="connsiteX3" fmla="*/ 68255 w 206335"/>
                <a:gd name="connsiteY3" fmla="*/ 109243 h 182305"/>
                <a:gd name="connsiteX4" fmla="*/ 171733 w 206335"/>
                <a:gd name="connsiteY4" fmla="*/ 0 h 182305"/>
                <a:gd name="connsiteX5" fmla="*/ 206335 w 206335"/>
                <a:gd name="connsiteY5" fmla="*/ 32787 h 182305"/>
                <a:gd name="connsiteX6" fmla="*/ 64690 w 206335"/>
                <a:gd name="connsiteY6" fmla="*/ 182305 h 18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335" h="182305">
                  <a:moveTo>
                    <a:pt x="64690" y="182305"/>
                  </a:moveTo>
                  <a:lnTo>
                    <a:pt x="0" y="99120"/>
                  </a:lnTo>
                  <a:lnTo>
                    <a:pt x="37619" y="69858"/>
                  </a:lnTo>
                  <a:lnTo>
                    <a:pt x="68255" y="109243"/>
                  </a:lnTo>
                  <a:lnTo>
                    <a:pt x="171733" y="0"/>
                  </a:lnTo>
                  <a:lnTo>
                    <a:pt x="206335" y="32787"/>
                  </a:lnTo>
                  <a:lnTo>
                    <a:pt x="64690" y="182305"/>
                  </a:lnTo>
                  <a:close/>
                </a:path>
              </a:pathLst>
            </a:custGeom>
            <a:solidFill>
              <a:srgbClr val="FFFFFF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3FD2C4F-EB2C-4BE3-BA4D-161D2160D0CA}"/>
                </a:ext>
              </a:extLst>
            </p:cNvPr>
            <p:cNvSpPr/>
            <p:nvPr/>
          </p:nvSpPr>
          <p:spPr>
            <a:xfrm>
              <a:off x="3126156" y="2703255"/>
              <a:ext cx="605040" cy="605040"/>
            </a:xfrm>
            <a:custGeom>
              <a:avLst/>
              <a:gdLst>
                <a:gd name="connsiteX0" fmla="*/ 605041 w 605040"/>
                <a:gd name="connsiteY0" fmla="*/ 302520 h 605040"/>
                <a:gd name="connsiteX1" fmla="*/ 302520 w 605040"/>
                <a:gd name="connsiteY1" fmla="*/ 605041 h 605040"/>
                <a:gd name="connsiteX2" fmla="*/ 0 w 605040"/>
                <a:gd name="connsiteY2" fmla="*/ 302520 h 605040"/>
                <a:gd name="connsiteX3" fmla="*/ 302520 w 605040"/>
                <a:gd name="connsiteY3" fmla="*/ 0 h 605040"/>
                <a:gd name="connsiteX4" fmla="*/ 605041 w 605040"/>
                <a:gd name="connsiteY4" fmla="*/ 302520 h 60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040" h="605040">
                  <a:moveTo>
                    <a:pt x="605041" y="302520"/>
                  </a:moveTo>
                  <a:cubicBezTo>
                    <a:pt x="605041" y="469598"/>
                    <a:pt x="469598" y="605041"/>
                    <a:pt x="302520" y="605041"/>
                  </a:cubicBezTo>
                  <a:cubicBezTo>
                    <a:pt x="135443" y="605041"/>
                    <a:pt x="0" y="469598"/>
                    <a:pt x="0" y="302520"/>
                  </a:cubicBezTo>
                  <a:cubicBezTo>
                    <a:pt x="0" y="135443"/>
                    <a:pt x="135443" y="0"/>
                    <a:pt x="302520" y="0"/>
                  </a:cubicBezTo>
                  <a:cubicBezTo>
                    <a:pt x="469598" y="0"/>
                    <a:pt x="605041" y="135443"/>
                    <a:pt x="605041" y="302520"/>
                  </a:cubicBezTo>
                  <a:close/>
                </a:path>
              </a:pathLst>
            </a:custGeom>
            <a:solidFill>
              <a:srgbClr val="FFFFFF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3B937B3-6F33-4D48-8EED-38639A577B9D}"/>
                </a:ext>
              </a:extLst>
            </p:cNvPr>
            <p:cNvSpPr/>
            <p:nvPr/>
          </p:nvSpPr>
          <p:spPr>
            <a:xfrm>
              <a:off x="3117980" y="2695079"/>
              <a:ext cx="621393" cy="621393"/>
            </a:xfrm>
            <a:custGeom>
              <a:avLst/>
              <a:gdLst>
                <a:gd name="connsiteX0" fmla="*/ 310581 w 621393"/>
                <a:gd name="connsiteY0" fmla="*/ 621208 h 621393"/>
                <a:gd name="connsiteX1" fmla="*/ -116 w 621393"/>
                <a:gd name="connsiteY1" fmla="*/ 310511 h 621393"/>
                <a:gd name="connsiteX2" fmla="*/ 310581 w 621393"/>
                <a:gd name="connsiteY2" fmla="*/ -186 h 621393"/>
                <a:gd name="connsiteX3" fmla="*/ 621277 w 621393"/>
                <a:gd name="connsiteY3" fmla="*/ 310511 h 621393"/>
                <a:gd name="connsiteX4" fmla="*/ 310581 w 621393"/>
                <a:gd name="connsiteY4" fmla="*/ 621208 h 621393"/>
                <a:gd name="connsiteX5" fmla="*/ 310581 w 621393"/>
                <a:gd name="connsiteY5" fmla="*/ 16167 h 621393"/>
                <a:gd name="connsiteX6" fmla="*/ 16236 w 621393"/>
                <a:gd name="connsiteY6" fmla="*/ 310511 h 621393"/>
                <a:gd name="connsiteX7" fmla="*/ 310581 w 621393"/>
                <a:gd name="connsiteY7" fmla="*/ 604855 h 621393"/>
                <a:gd name="connsiteX8" fmla="*/ 604925 w 621393"/>
                <a:gd name="connsiteY8" fmla="*/ 310511 h 621393"/>
                <a:gd name="connsiteX9" fmla="*/ 310581 w 621393"/>
                <a:gd name="connsiteY9" fmla="*/ 16167 h 62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1393" h="621393">
                  <a:moveTo>
                    <a:pt x="310581" y="621208"/>
                  </a:moveTo>
                  <a:cubicBezTo>
                    <a:pt x="138986" y="621208"/>
                    <a:pt x="-116" y="482106"/>
                    <a:pt x="-116" y="310511"/>
                  </a:cubicBezTo>
                  <a:cubicBezTo>
                    <a:pt x="-116" y="138917"/>
                    <a:pt x="138986" y="-186"/>
                    <a:pt x="310581" y="-186"/>
                  </a:cubicBezTo>
                  <a:cubicBezTo>
                    <a:pt x="482175" y="-186"/>
                    <a:pt x="621277" y="138917"/>
                    <a:pt x="621277" y="310511"/>
                  </a:cubicBezTo>
                  <a:cubicBezTo>
                    <a:pt x="621081" y="482024"/>
                    <a:pt x="482093" y="621012"/>
                    <a:pt x="310581" y="621208"/>
                  </a:cubicBezTo>
                  <a:close/>
                  <a:moveTo>
                    <a:pt x="310581" y="16167"/>
                  </a:moveTo>
                  <a:cubicBezTo>
                    <a:pt x="148021" y="16167"/>
                    <a:pt x="16236" y="147951"/>
                    <a:pt x="16236" y="310511"/>
                  </a:cubicBezTo>
                  <a:cubicBezTo>
                    <a:pt x="16236" y="473071"/>
                    <a:pt x="148021" y="604855"/>
                    <a:pt x="310581" y="604855"/>
                  </a:cubicBezTo>
                  <a:cubicBezTo>
                    <a:pt x="473140" y="604855"/>
                    <a:pt x="604925" y="473071"/>
                    <a:pt x="604925" y="310511"/>
                  </a:cubicBezTo>
                  <a:cubicBezTo>
                    <a:pt x="604745" y="148025"/>
                    <a:pt x="473067" y="16347"/>
                    <a:pt x="310581" y="16167"/>
                  </a:cubicBezTo>
                  <a:close/>
                </a:path>
              </a:pathLst>
            </a:custGeom>
            <a:solidFill>
              <a:srgbClr val="3F3D56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4957223-9052-4734-863F-7274850D37D1}"/>
                </a:ext>
              </a:extLst>
            </p:cNvPr>
            <p:cNvSpPr/>
            <p:nvPr/>
          </p:nvSpPr>
          <p:spPr>
            <a:xfrm>
              <a:off x="3212527" y="2789627"/>
              <a:ext cx="432298" cy="432298"/>
            </a:xfrm>
            <a:custGeom>
              <a:avLst/>
              <a:gdLst>
                <a:gd name="connsiteX0" fmla="*/ 432298 w 432298"/>
                <a:gd name="connsiteY0" fmla="*/ 216149 h 432298"/>
                <a:gd name="connsiteX1" fmla="*/ 216149 w 432298"/>
                <a:gd name="connsiteY1" fmla="*/ 432298 h 432298"/>
                <a:gd name="connsiteX2" fmla="*/ 0 w 432298"/>
                <a:gd name="connsiteY2" fmla="*/ 216149 h 432298"/>
                <a:gd name="connsiteX3" fmla="*/ 216149 w 432298"/>
                <a:gd name="connsiteY3" fmla="*/ 0 h 432298"/>
                <a:gd name="connsiteX4" fmla="*/ 432298 w 432298"/>
                <a:gd name="connsiteY4" fmla="*/ 216149 h 43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298" h="432298">
                  <a:moveTo>
                    <a:pt x="432298" y="216149"/>
                  </a:moveTo>
                  <a:cubicBezTo>
                    <a:pt x="432298" y="335525"/>
                    <a:pt x="335525" y="432298"/>
                    <a:pt x="216149" y="432298"/>
                  </a:cubicBezTo>
                  <a:cubicBezTo>
                    <a:pt x="96773" y="432298"/>
                    <a:pt x="0" y="335525"/>
                    <a:pt x="0" y="216149"/>
                  </a:cubicBezTo>
                  <a:cubicBezTo>
                    <a:pt x="0" y="96773"/>
                    <a:pt x="96773" y="0"/>
                    <a:pt x="216149" y="0"/>
                  </a:cubicBezTo>
                  <a:cubicBezTo>
                    <a:pt x="335525" y="0"/>
                    <a:pt x="432298" y="96773"/>
                    <a:pt x="432298" y="216149"/>
                  </a:cubicBezTo>
                  <a:close/>
                </a:path>
              </a:pathLst>
            </a:custGeom>
            <a:solidFill>
              <a:srgbClr val="15707A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44B9B99-BEEC-4295-819A-D8723995948C}"/>
                </a:ext>
              </a:extLst>
            </p:cNvPr>
            <p:cNvSpPr/>
            <p:nvPr/>
          </p:nvSpPr>
          <p:spPr>
            <a:xfrm>
              <a:off x="3343390" y="2914717"/>
              <a:ext cx="206335" cy="182305"/>
            </a:xfrm>
            <a:custGeom>
              <a:avLst/>
              <a:gdLst>
                <a:gd name="connsiteX0" fmla="*/ 64690 w 206335"/>
                <a:gd name="connsiteY0" fmla="*/ 182305 h 182305"/>
                <a:gd name="connsiteX1" fmla="*/ 0 w 206335"/>
                <a:gd name="connsiteY1" fmla="*/ 99120 h 182305"/>
                <a:gd name="connsiteX2" fmla="*/ 37619 w 206335"/>
                <a:gd name="connsiteY2" fmla="*/ 69858 h 182305"/>
                <a:gd name="connsiteX3" fmla="*/ 68255 w 206335"/>
                <a:gd name="connsiteY3" fmla="*/ 109243 h 182305"/>
                <a:gd name="connsiteX4" fmla="*/ 171734 w 206335"/>
                <a:gd name="connsiteY4" fmla="*/ 0 h 182305"/>
                <a:gd name="connsiteX5" fmla="*/ 206335 w 206335"/>
                <a:gd name="connsiteY5" fmla="*/ 32787 h 182305"/>
                <a:gd name="connsiteX6" fmla="*/ 64690 w 206335"/>
                <a:gd name="connsiteY6" fmla="*/ 182305 h 18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335" h="182305">
                  <a:moveTo>
                    <a:pt x="64690" y="182305"/>
                  </a:moveTo>
                  <a:lnTo>
                    <a:pt x="0" y="99120"/>
                  </a:lnTo>
                  <a:lnTo>
                    <a:pt x="37619" y="69858"/>
                  </a:lnTo>
                  <a:lnTo>
                    <a:pt x="68255" y="109243"/>
                  </a:lnTo>
                  <a:lnTo>
                    <a:pt x="171734" y="0"/>
                  </a:lnTo>
                  <a:lnTo>
                    <a:pt x="206335" y="32787"/>
                  </a:lnTo>
                  <a:lnTo>
                    <a:pt x="64690" y="182305"/>
                  </a:lnTo>
                  <a:close/>
                </a:path>
              </a:pathLst>
            </a:custGeom>
            <a:solidFill>
              <a:srgbClr val="FFFFFF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841187D-F995-48A6-B44A-01AE27A0BDF5}"/>
              </a:ext>
            </a:extLst>
          </p:cNvPr>
          <p:cNvGrpSpPr/>
          <p:nvPr/>
        </p:nvGrpSpPr>
        <p:grpSpPr>
          <a:xfrm>
            <a:off x="7704491" y="6524892"/>
            <a:ext cx="664125" cy="157838"/>
            <a:chOff x="6896143" y="6472042"/>
            <a:chExt cx="664125" cy="15783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84BC988-36CD-47E0-B6F2-33CAB437E3B8}"/>
                </a:ext>
              </a:extLst>
            </p:cNvPr>
            <p:cNvSpPr/>
            <p:nvPr/>
          </p:nvSpPr>
          <p:spPr>
            <a:xfrm>
              <a:off x="6896143" y="6473246"/>
              <a:ext cx="155554" cy="155554"/>
            </a:xfrm>
            <a:custGeom>
              <a:avLst/>
              <a:gdLst>
                <a:gd name="connsiteX0" fmla="*/ 163524 w 163524"/>
                <a:gd name="connsiteY0" fmla="*/ 81762 h 163524"/>
                <a:gd name="connsiteX1" fmla="*/ 81762 w 163524"/>
                <a:gd name="connsiteY1" fmla="*/ 163525 h 163524"/>
                <a:gd name="connsiteX2" fmla="*/ 0 w 163524"/>
                <a:gd name="connsiteY2" fmla="*/ 81762 h 163524"/>
                <a:gd name="connsiteX3" fmla="*/ 81762 w 163524"/>
                <a:gd name="connsiteY3" fmla="*/ 0 h 163524"/>
                <a:gd name="connsiteX4" fmla="*/ 163524 w 163524"/>
                <a:gd name="connsiteY4" fmla="*/ 81762 h 16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24" h="163524">
                  <a:moveTo>
                    <a:pt x="163524" y="81762"/>
                  </a:moveTo>
                  <a:cubicBezTo>
                    <a:pt x="163524" y="126918"/>
                    <a:pt x="126918" y="163525"/>
                    <a:pt x="81762" y="163525"/>
                  </a:cubicBezTo>
                  <a:cubicBezTo>
                    <a:pt x="36606" y="163525"/>
                    <a:pt x="0" y="126918"/>
                    <a:pt x="0" y="81762"/>
                  </a:cubicBezTo>
                  <a:cubicBezTo>
                    <a:pt x="0" y="36606"/>
                    <a:pt x="36606" y="0"/>
                    <a:pt x="81762" y="0"/>
                  </a:cubicBezTo>
                  <a:cubicBezTo>
                    <a:pt x="126918" y="0"/>
                    <a:pt x="163524" y="36606"/>
                    <a:pt x="163524" y="81762"/>
                  </a:cubicBezTo>
                  <a:close/>
                </a:path>
              </a:pathLst>
            </a:custGeom>
            <a:solidFill>
              <a:srgbClr val="CD2653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AE9E08D-2764-428E-933C-77FE70735021}"/>
                </a:ext>
              </a:extLst>
            </p:cNvPr>
            <p:cNvSpPr/>
            <p:nvPr/>
          </p:nvSpPr>
          <p:spPr>
            <a:xfrm>
              <a:off x="7156092" y="6474326"/>
              <a:ext cx="155554" cy="155554"/>
            </a:xfrm>
            <a:custGeom>
              <a:avLst/>
              <a:gdLst>
                <a:gd name="connsiteX0" fmla="*/ 163524 w 163524"/>
                <a:gd name="connsiteY0" fmla="*/ 81762 h 163524"/>
                <a:gd name="connsiteX1" fmla="*/ 81762 w 163524"/>
                <a:gd name="connsiteY1" fmla="*/ 163525 h 163524"/>
                <a:gd name="connsiteX2" fmla="*/ 0 w 163524"/>
                <a:gd name="connsiteY2" fmla="*/ 81762 h 163524"/>
                <a:gd name="connsiteX3" fmla="*/ 81762 w 163524"/>
                <a:gd name="connsiteY3" fmla="*/ 0 h 163524"/>
                <a:gd name="connsiteX4" fmla="*/ 163524 w 163524"/>
                <a:gd name="connsiteY4" fmla="*/ 81762 h 16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24" h="163524">
                  <a:moveTo>
                    <a:pt x="163524" y="81762"/>
                  </a:moveTo>
                  <a:cubicBezTo>
                    <a:pt x="163524" y="126918"/>
                    <a:pt x="126918" y="163525"/>
                    <a:pt x="81762" y="163525"/>
                  </a:cubicBezTo>
                  <a:cubicBezTo>
                    <a:pt x="36606" y="163525"/>
                    <a:pt x="0" y="126918"/>
                    <a:pt x="0" y="81762"/>
                  </a:cubicBezTo>
                  <a:cubicBezTo>
                    <a:pt x="0" y="36606"/>
                    <a:pt x="36606" y="0"/>
                    <a:pt x="81762" y="0"/>
                  </a:cubicBezTo>
                  <a:cubicBezTo>
                    <a:pt x="126918" y="0"/>
                    <a:pt x="163524" y="36606"/>
                    <a:pt x="163524" y="81762"/>
                  </a:cubicBezTo>
                  <a:close/>
                </a:path>
              </a:pathLst>
            </a:custGeom>
            <a:solidFill>
              <a:srgbClr val="CD2653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CAB8D7D-1C7D-4E23-96D1-27ADCD7546C2}"/>
                </a:ext>
              </a:extLst>
            </p:cNvPr>
            <p:cNvSpPr/>
            <p:nvPr/>
          </p:nvSpPr>
          <p:spPr>
            <a:xfrm>
              <a:off x="7404714" y="6472042"/>
              <a:ext cx="155554" cy="155554"/>
            </a:xfrm>
            <a:custGeom>
              <a:avLst/>
              <a:gdLst>
                <a:gd name="connsiteX0" fmla="*/ 163524 w 163524"/>
                <a:gd name="connsiteY0" fmla="*/ 81762 h 163524"/>
                <a:gd name="connsiteX1" fmla="*/ 81762 w 163524"/>
                <a:gd name="connsiteY1" fmla="*/ 163525 h 163524"/>
                <a:gd name="connsiteX2" fmla="*/ 0 w 163524"/>
                <a:gd name="connsiteY2" fmla="*/ 81762 h 163524"/>
                <a:gd name="connsiteX3" fmla="*/ 81762 w 163524"/>
                <a:gd name="connsiteY3" fmla="*/ 0 h 163524"/>
                <a:gd name="connsiteX4" fmla="*/ 163524 w 163524"/>
                <a:gd name="connsiteY4" fmla="*/ 81762 h 16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24" h="163524">
                  <a:moveTo>
                    <a:pt x="163524" y="81762"/>
                  </a:moveTo>
                  <a:cubicBezTo>
                    <a:pt x="163524" y="126918"/>
                    <a:pt x="126918" y="163525"/>
                    <a:pt x="81762" y="163525"/>
                  </a:cubicBezTo>
                  <a:cubicBezTo>
                    <a:pt x="36606" y="163525"/>
                    <a:pt x="0" y="126918"/>
                    <a:pt x="0" y="81762"/>
                  </a:cubicBezTo>
                  <a:cubicBezTo>
                    <a:pt x="0" y="36606"/>
                    <a:pt x="36606" y="0"/>
                    <a:pt x="81762" y="0"/>
                  </a:cubicBezTo>
                  <a:cubicBezTo>
                    <a:pt x="126918" y="0"/>
                    <a:pt x="163524" y="36606"/>
                    <a:pt x="163524" y="81762"/>
                  </a:cubicBezTo>
                  <a:close/>
                </a:path>
              </a:pathLst>
            </a:custGeom>
            <a:solidFill>
              <a:srgbClr val="CD2653"/>
            </a:solidFill>
            <a:ln w="8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86B415F-B098-4A72-AE80-2B37549047FC}"/>
              </a:ext>
            </a:extLst>
          </p:cNvPr>
          <p:cNvSpPr txBox="1"/>
          <p:nvPr/>
        </p:nvSpPr>
        <p:spPr>
          <a:xfrm>
            <a:off x="6525132" y="6402411"/>
            <a:ext cx="109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and more</a:t>
            </a:r>
          </a:p>
        </p:txBody>
      </p:sp>
    </p:spTree>
    <p:extLst>
      <p:ext uri="{BB962C8B-B14F-4D97-AF65-F5344CB8AC3E}">
        <p14:creationId xmlns:p14="http://schemas.microsoft.com/office/powerpoint/2010/main" val="990800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4" name="CasellaDiTesto 5">
            <a:extLst>
              <a:ext uri="{FF2B5EF4-FFF2-40B4-BE49-F238E27FC236}">
                <a16:creationId xmlns:a16="http://schemas.microsoft.com/office/drawing/2014/main" id="{EB0DA3F9-05BE-4F17-B24A-3C75DB6F095D}"/>
              </a:ext>
            </a:extLst>
          </p:cNvPr>
          <p:cNvSpPr txBox="1"/>
          <p:nvPr/>
        </p:nvSpPr>
        <p:spPr>
          <a:xfrm>
            <a:off x="2768600" y="407074"/>
            <a:ext cx="4368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Survival Kit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14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E5A649E-EDF7-4A32-B4BD-62147D0D8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20" y="1323517"/>
            <a:ext cx="5016781" cy="47319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15707A"/>
                </a:solidFill>
              </a:rPr>
              <a:t>What?</a:t>
            </a:r>
          </a:p>
          <a:p>
            <a:pPr algn="l">
              <a:lnSpc>
                <a:spcPct val="150000"/>
              </a:lnSpc>
            </a:pPr>
            <a:r>
              <a:rPr lang="en-GB" sz="2000" dirty="0"/>
              <a:t>Support for the use of </a:t>
            </a:r>
            <a:r>
              <a:rPr lang="en-GB" sz="2000" b="1" dirty="0"/>
              <a:t>basic digital methods and tools</a:t>
            </a:r>
            <a:r>
              <a:rPr lang="en-GB" sz="2000" dirty="0"/>
              <a:t> in response to emerging needs in today’s </a:t>
            </a:r>
            <a:r>
              <a:rPr lang="en-GB" sz="2000" b="1" dirty="0"/>
              <a:t>learning and teaching context</a:t>
            </a:r>
            <a:r>
              <a:rPr lang="en-GB" sz="2000" dirty="0"/>
              <a:t>.</a:t>
            </a:r>
          </a:p>
          <a:p>
            <a:pPr>
              <a:lnSpc>
                <a:spcPct val="150000"/>
              </a:lnSpc>
            </a:pPr>
            <a:r>
              <a:rPr lang="it-IT" b="1" dirty="0" err="1">
                <a:solidFill>
                  <a:srgbClr val="15707A"/>
                </a:solidFill>
              </a:rPr>
              <a:t>Why</a:t>
            </a:r>
            <a:r>
              <a:rPr lang="it-IT" b="1" dirty="0">
                <a:solidFill>
                  <a:srgbClr val="15707A"/>
                </a:solidFill>
              </a:rPr>
              <a:t>? </a:t>
            </a:r>
            <a:endParaRPr lang="en-GB" b="1" dirty="0">
              <a:solidFill>
                <a:srgbClr val="15707A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GB" sz="2000" dirty="0"/>
              <a:t>Solving basic problems in personal computers, protecting devices and mechanisms, and </a:t>
            </a:r>
            <a:r>
              <a:rPr lang="en-GB" sz="2000" b="1" dirty="0"/>
              <a:t>solving</a:t>
            </a:r>
            <a:r>
              <a:rPr lang="en-GB" sz="2000" dirty="0"/>
              <a:t> usual </a:t>
            </a:r>
            <a:r>
              <a:rPr lang="en-GB" sz="2000" b="1" dirty="0"/>
              <a:t>problems in the most common platforms used for learning and teaching</a:t>
            </a:r>
            <a:endParaRPr lang="en-GB" sz="2000" dirty="0"/>
          </a:p>
          <a:p>
            <a:pPr algn="l"/>
            <a:endParaRPr lang="it-IT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D7BE5A6-1226-48FB-89B5-39CA5FFCD0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95901" y="2154944"/>
            <a:ext cx="4304552" cy="300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9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AF70D9-C9F6-45FD-9B7D-0A8C362047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2128"/>
          <a:stretch/>
        </p:blipFill>
        <p:spPr>
          <a:xfrm>
            <a:off x="5292513" y="1377946"/>
            <a:ext cx="4613487" cy="4440957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15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AF6ED2-71F9-44F5-B911-39B0B0B32363}"/>
              </a:ext>
            </a:extLst>
          </p:cNvPr>
          <p:cNvSpPr txBox="1"/>
          <p:nvPr/>
        </p:nvSpPr>
        <p:spPr>
          <a:xfrm>
            <a:off x="2658534" y="5200232"/>
            <a:ext cx="506306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CD2653"/>
                </a:solidFill>
              </a:rPr>
              <a:t>Check out the live version</a:t>
            </a:r>
          </a:p>
          <a:p>
            <a:pPr algn="l"/>
            <a:endParaRPr lang="it-IT" sz="2400" b="1" dirty="0">
              <a:solidFill>
                <a:srgbClr val="CD2653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it-IT" b="1" dirty="0">
                <a:solidFill>
                  <a:srgbClr val="CD265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https://www.enlivenproject.eu/survival-kit/</a:t>
            </a:r>
            <a:endParaRPr lang="it-IT" b="1" dirty="0">
              <a:solidFill>
                <a:srgbClr val="CD2653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0701F8A-D0CE-4D66-9747-72CBD2A9F0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4712783"/>
            <a:ext cx="2148051" cy="214805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CE5A649E-EDF7-4A32-B4BD-62147D0D8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240" y="1557069"/>
            <a:ext cx="5788630" cy="334571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it-IT" sz="2000" dirty="0"/>
              <a:t>Content </a:t>
            </a:r>
            <a:r>
              <a:rPr lang="it-IT" sz="2000" dirty="0" err="1"/>
              <a:t>categories</a:t>
            </a:r>
            <a:r>
              <a:rPr lang="it-IT" sz="2000" dirty="0"/>
              <a:t> </a:t>
            </a:r>
            <a:r>
              <a:rPr lang="en-GB" sz="2000" dirty="0"/>
              <a:t>based on the </a:t>
            </a:r>
            <a:r>
              <a:rPr lang="en-GB" sz="2000" b="1" dirty="0">
                <a:solidFill>
                  <a:srgbClr val="15707A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Competence Framework</a:t>
            </a:r>
            <a:r>
              <a:rPr lang="en-GB" sz="2000" dirty="0"/>
              <a:t> (DigComp) and </a:t>
            </a:r>
            <a:r>
              <a:rPr lang="en-GB" sz="2000" b="1" dirty="0" err="1">
                <a:solidFill>
                  <a:srgbClr val="15707A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DigCompEdu</a:t>
            </a:r>
            <a:r>
              <a:rPr lang="en-GB" sz="2000" b="1" dirty="0">
                <a:solidFill>
                  <a:srgbClr val="15707A"/>
                </a:solidFill>
              </a:rPr>
              <a:t>:</a:t>
            </a:r>
            <a:endParaRPr lang="it-IT" sz="2000" b="1" dirty="0">
              <a:solidFill>
                <a:srgbClr val="15707A"/>
              </a:solidFill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13 </a:t>
            </a:r>
            <a:r>
              <a:rPr lang="it-IT" dirty="0"/>
              <a:t>Tools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12</a:t>
            </a:r>
            <a:r>
              <a:rPr lang="it-IT" dirty="0"/>
              <a:t> Methods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err="1"/>
              <a:t>Translated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b="1" dirty="0"/>
              <a:t>5 </a:t>
            </a:r>
            <a:r>
              <a:rPr lang="it-IT" b="1" dirty="0" err="1"/>
              <a:t>languages</a:t>
            </a:r>
            <a:r>
              <a:rPr lang="it-IT" b="1" dirty="0"/>
              <a:t> </a:t>
            </a:r>
            <a:r>
              <a:rPr lang="it-IT" dirty="0"/>
              <a:t>(coming </a:t>
            </a:r>
            <a:r>
              <a:rPr lang="it-IT" dirty="0" err="1"/>
              <a:t>soon</a:t>
            </a:r>
            <a:r>
              <a:rPr lang="it-IT" dirty="0"/>
              <a:t>)</a:t>
            </a:r>
          </a:p>
        </p:txBody>
      </p:sp>
      <p:sp>
        <p:nvSpPr>
          <p:cNvPr id="18" name="CasellaDiTesto 5">
            <a:extLst>
              <a:ext uri="{FF2B5EF4-FFF2-40B4-BE49-F238E27FC236}">
                <a16:creationId xmlns:a16="http://schemas.microsoft.com/office/drawing/2014/main" id="{9A8F0B2E-2EB9-4DFE-B582-2BC37A21908D}"/>
              </a:ext>
            </a:extLst>
          </p:cNvPr>
          <p:cNvSpPr txBox="1"/>
          <p:nvPr/>
        </p:nvSpPr>
        <p:spPr>
          <a:xfrm>
            <a:off x="2768600" y="407074"/>
            <a:ext cx="4368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Survival Kit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7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16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B894842-5794-48F6-B7FD-CDFC6F451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1763737"/>
            <a:ext cx="7429500" cy="4605803"/>
          </a:xfrm>
        </p:spPr>
        <p:txBody>
          <a:bodyPr>
            <a:normAutofit/>
          </a:bodyPr>
          <a:lstStyle/>
          <a:p>
            <a:pPr algn="l"/>
            <a:r>
              <a:rPr lang="it-IT" dirty="0" err="1">
                <a:solidFill>
                  <a:srgbClr val="15707A"/>
                </a:solidFill>
              </a:rPr>
              <a:t>Main</a:t>
            </a:r>
            <a:r>
              <a:rPr lang="it-IT" dirty="0">
                <a:solidFill>
                  <a:srgbClr val="15707A"/>
                </a:solidFill>
              </a:rPr>
              <a:t> </a:t>
            </a:r>
            <a:r>
              <a:rPr lang="it-IT" dirty="0" err="1">
                <a:solidFill>
                  <a:srgbClr val="15707A"/>
                </a:solidFill>
              </a:rPr>
              <a:t>topic</a:t>
            </a:r>
            <a:r>
              <a:rPr lang="it-IT" dirty="0">
                <a:solidFill>
                  <a:srgbClr val="15707A"/>
                </a:solidFill>
              </a:rPr>
              <a:t>: </a:t>
            </a:r>
            <a:r>
              <a:rPr lang="it-IT" b="1" dirty="0" err="1">
                <a:solidFill>
                  <a:srgbClr val="15707A"/>
                </a:solidFill>
              </a:rPr>
              <a:t>Diversity</a:t>
            </a:r>
            <a:r>
              <a:rPr lang="it-IT" b="1" dirty="0">
                <a:solidFill>
                  <a:srgbClr val="15707A"/>
                </a:solidFill>
              </a:rPr>
              <a:t> &amp; </a:t>
            </a:r>
            <a:r>
              <a:rPr lang="it-IT" b="1" dirty="0" err="1">
                <a:solidFill>
                  <a:srgbClr val="15707A"/>
                </a:solidFill>
              </a:rPr>
              <a:t>Inclusion</a:t>
            </a:r>
            <a:endParaRPr lang="it-IT" b="1" dirty="0">
              <a:solidFill>
                <a:srgbClr val="15707A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1 video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5 video-podcasts (interviews)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/>
          </a:p>
          <a:p>
            <a:pPr algn="l"/>
            <a:r>
              <a:rPr lang="en-GB" dirty="0">
                <a:solidFill>
                  <a:srgbClr val="15707A"/>
                </a:solidFill>
              </a:rPr>
              <a:t>Teachers and students share their universities’ practices, some of the </a:t>
            </a:r>
            <a:r>
              <a:rPr lang="en-GB" dirty="0">
                <a:solidFill>
                  <a:srgbClr val="CD2653"/>
                </a:solidFill>
              </a:rPr>
              <a:t>topics </a:t>
            </a:r>
            <a:r>
              <a:rPr lang="en-GB" dirty="0">
                <a:solidFill>
                  <a:srgbClr val="15707A"/>
                </a:solidFill>
              </a:rPr>
              <a:t>they commented on: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/>
              <a:t>Personally experienced barriers to digital teaching?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/>
              <a:t>Structurally experienced barriers?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/>
              <a:t>Groups of students who face more challenges than others?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/>
              <a:t>Recommendations to colleagues?</a:t>
            </a: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6CB2EEC3-03E6-441B-BAFF-19B4DED640FF}"/>
              </a:ext>
            </a:extLst>
          </p:cNvPr>
          <p:cNvSpPr txBox="1"/>
          <p:nvPr/>
        </p:nvSpPr>
        <p:spPr>
          <a:xfrm>
            <a:off x="2768600" y="407074"/>
            <a:ext cx="4368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Videos</a:t>
            </a:r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Podcasts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66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A2EE48-8ECC-4F7F-8A5E-709CF66974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054" y="169040"/>
              <a:ext cx="1269736" cy="1493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17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FEEF2C1-B160-4805-8F94-A8682D2E9C7E}"/>
              </a:ext>
            </a:extLst>
          </p:cNvPr>
          <p:cNvSpPr txBox="1">
            <a:spLocks/>
          </p:cNvSpPr>
          <p:nvPr/>
        </p:nvSpPr>
        <p:spPr>
          <a:xfrm>
            <a:off x="4677849" y="908622"/>
            <a:ext cx="4949367" cy="1667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Videos</a:t>
            </a:r>
            <a:r>
              <a:rPr lang="it-IT" sz="36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video-podcasts</a:t>
            </a:r>
          </a:p>
          <a:p>
            <a:pPr algn="ctr"/>
            <a:endParaRPr lang="it-IT" sz="3600" b="1" dirty="0">
              <a:solidFill>
                <a:srgbClr val="1570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3600" b="1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it-IT" sz="3600" b="1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</a:t>
            </a:r>
            <a:r>
              <a:rPr lang="it-IT" sz="3600" b="1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video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843F2E8-AD3E-46E7-9FEC-A496D9730465}"/>
              </a:ext>
            </a:extLst>
          </p:cNvPr>
          <p:cNvSpPr txBox="1">
            <a:spLocks/>
          </p:cNvSpPr>
          <p:nvPr/>
        </p:nvSpPr>
        <p:spPr>
          <a:xfrm>
            <a:off x="4953000" y="2691075"/>
            <a:ext cx="4438217" cy="319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t-IT" dirty="0"/>
              <a:t>How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b="1" dirty="0" err="1"/>
              <a:t>factors</a:t>
            </a:r>
            <a:r>
              <a:rPr lang="it-IT" dirty="0"/>
              <a:t> can </a:t>
            </a:r>
            <a:r>
              <a:rPr lang="it-IT" b="1" dirty="0" err="1"/>
              <a:t>influence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b="1" dirty="0" err="1"/>
              <a:t>experience</a:t>
            </a:r>
            <a:r>
              <a:rPr lang="it-IT" dirty="0"/>
              <a:t> with the </a:t>
            </a:r>
            <a:r>
              <a:rPr lang="it-IT" b="1" dirty="0"/>
              <a:t>Online Learning Environment</a:t>
            </a:r>
            <a:r>
              <a:rPr lang="it-IT" dirty="0"/>
              <a:t>?</a:t>
            </a:r>
          </a:p>
        </p:txBody>
      </p:sp>
      <p:pic>
        <p:nvPicPr>
          <p:cNvPr id="19" name="Graphic 18">
            <a:hlinkClick r:id="rId5"/>
            <a:extLst>
              <a:ext uri="{FF2B5EF4-FFF2-40B4-BE49-F238E27FC236}">
                <a16:creationId xmlns:a16="http://schemas.microsoft.com/office/drawing/2014/main" id="{8D552A51-FFE7-411A-B503-F1A7872CD8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922" y="1836224"/>
            <a:ext cx="3741251" cy="32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12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A2EE48-8ECC-4F7F-8A5E-709CF66974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054" y="169040"/>
              <a:ext cx="1269736" cy="1493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18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1" name="CasellaDiTesto 5">
            <a:extLst>
              <a:ext uri="{FF2B5EF4-FFF2-40B4-BE49-F238E27FC236}">
                <a16:creationId xmlns:a16="http://schemas.microsoft.com/office/drawing/2014/main" id="{0DD94B90-EDC6-40B9-8912-88FA93CBFF2A}"/>
              </a:ext>
            </a:extLst>
          </p:cNvPr>
          <p:cNvSpPr txBox="1"/>
          <p:nvPr/>
        </p:nvSpPr>
        <p:spPr>
          <a:xfrm>
            <a:off x="2784439" y="1583736"/>
            <a:ext cx="43688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4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Questionnaire</a:t>
            </a:r>
            <a:endParaRPr lang="it-IT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067547A-6CD2-4663-BC81-D4C7461A23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5903" y="2821825"/>
            <a:ext cx="7574195" cy="31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34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608362E0-C0DB-4701-B1D5-A6B2714F7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8621" y="1226630"/>
            <a:ext cx="4157942" cy="4404740"/>
          </a:xfrm>
        </p:spPr>
        <p:txBody>
          <a:bodyPr>
            <a:normAutofit/>
          </a:bodyPr>
          <a:lstStyle/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r>
              <a:rPr lang="it-IT" dirty="0"/>
              <a:t> </a:t>
            </a:r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19</a:t>
            </a:fld>
            <a:endParaRPr lang="it-IT" sz="14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8A54AB-380A-4318-A7F8-CC49B403D2D3}"/>
              </a:ext>
            </a:extLst>
          </p:cNvPr>
          <p:cNvGrpSpPr/>
          <p:nvPr/>
        </p:nvGrpSpPr>
        <p:grpSpPr>
          <a:xfrm>
            <a:off x="818147" y="3200801"/>
            <a:ext cx="1819642" cy="1664798"/>
            <a:chOff x="1491018" y="1199169"/>
            <a:chExt cx="2321116" cy="2123599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7CFC571C-0D6F-498D-99A8-0E7B9FF6FAD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90527219"/>
                </p:ext>
              </p:extLst>
            </p:nvPr>
          </p:nvGraphicFramePr>
          <p:xfrm>
            <a:off x="1491018" y="1199169"/>
            <a:ext cx="2321116" cy="21235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73C163-9064-47ED-BC73-4911F30946EA}"/>
                </a:ext>
              </a:extLst>
            </p:cNvPr>
            <p:cNvSpPr/>
            <p:nvPr/>
          </p:nvSpPr>
          <p:spPr>
            <a:xfrm>
              <a:off x="2030863" y="1868801"/>
              <a:ext cx="1241425" cy="784333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b="1" i="0" dirty="0">
                  <a:solidFill>
                    <a:schemeClr val="accent5">
                      <a:lumMod val="75000"/>
                    </a:schemeClr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84.7%</a:t>
              </a:r>
            </a:p>
          </p:txBody>
        </p:sp>
      </p:grp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BACF3CC-F5F3-4A0B-B22F-62A6901301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984165"/>
              </p:ext>
            </p:extLst>
          </p:nvPr>
        </p:nvGraphicFramePr>
        <p:xfrm>
          <a:off x="5009774" y="3235528"/>
          <a:ext cx="1819642" cy="1664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1E15A86-C437-4099-B184-E0EF70A8026A}"/>
              </a:ext>
            </a:extLst>
          </p:cNvPr>
          <p:cNvSpPr/>
          <p:nvPr/>
        </p:nvSpPr>
        <p:spPr>
          <a:xfrm>
            <a:off x="5318073" y="3698831"/>
            <a:ext cx="1241425" cy="78433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15.3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21" name="CasellaDiTesto 5">
            <a:extLst>
              <a:ext uri="{FF2B5EF4-FFF2-40B4-BE49-F238E27FC236}">
                <a16:creationId xmlns:a16="http://schemas.microsoft.com/office/drawing/2014/main" id="{5380FDE7-20C5-4CA9-B8B6-E66D35AC2897}"/>
              </a:ext>
            </a:extLst>
          </p:cNvPr>
          <p:cNvSpPr txBox="1"/>
          <p:nvPr/>
        </p:nvSpPr>
        <p:spPr>
          <a:xfrm>
            <a:off x="2768600" y="407074"/>
            <a:ext cx="4368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 </a:t>
            </a:r>
            <a:r>
              <a:rPr lang="it-IT" sz="3600" b="1" cap="small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FE53EF-25D1-44A5-9BB5-4593FB7C6F49}"/>
              </a:ext>
            </a:extLst>
          </p:cNvPr>
          <p:cNvSpPr txBox="1"/>
          <p:nvPr/>
        </p:nvSpPr>
        <p:spPr>
          <a:xfrm>
            <a:off x="1270624" y="5358573"/>
            <a:ext cx="3709200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2400" b="1" dirty="0" err="1">
                <a:solidFill>
                  <a:srgbClr val="15707A"/>
                </a:solidFill>
              </a:rPr>
              <a:t>Italy</a:t>
            </a:r>
            <a:r>
              <a:rPr lang="it-IT" sz="2400" dirty="0">
                <a:solidFill>
                  <a:srgbClr val="15707A"/>
                </a:solidFill>
              </a:rPr>
              <a:t>: 1030 (</a:t>
            </a:r>
            <a:r>
              <a:rPr lang="it-IT" sz="2400" b="1" dirty="0">
                <a:solidFill>
                  <a:srgbClr val="15707A"/>
                </a:solidFill>
              </a:rPr>
              <a:t>80.1%</a:t>
            </a:r>
            <a:r>
              <a:rPr lang="it-IT" sz="2400" dirty="0">
                <a:solidFill>
                  <a:srgbClr val="15707A"/>
                </a:solidFill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it-IT" sz="2400" b="1" dirty="0">
                <a:solidFill>
                  <a:srgbClr val="15707A"/>
                </a:solidFill>
              </a:rPr>
              <a:t>Estonia</a:t>
            </a:r>
            <a:r>
              <a:rPr lang="it-IT" sz="2400" dirty="0">
                <a:solidFill>
                  <a:srgbClr val="15707A"/>
                </a:solidFill>
              </a:rPr>
              <a:t>: 23 (</a:t>
            </a:r>
            <a:r>
              <a:rPr lang="it-IT" sz="2400" b="1" dirty="0">
                <a:solidFill>
                  <a:srgbClr val="15707A"/>
                </a:solidFill>
              </a:rPr>
              <a:t>1.8%</a:t>
            </a:r>
            <a:r>
              <a:rPr lang="it-IT" sz="2400" dirty="0">
                <a:solidFill>
                  <a:srgbClr val="15707A"/>
                </a:solidFill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937DAB-82FB-4C61-A9C9-5E5659F42579}"/>
              </a:ext>
            </a:extLst>
          </p:cNvPr>
          <p:cNvSpPr txBox="1"/>
          <p:nvPr/>
        </p:nvSpPr>
        <p:spPr>
          <a:xfrm>
            <a:off x="6675802" y="3827824"/>
            <a:ext cx="2744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800" dirty="0">
                <a:solidFill>
                  <a:srgbClr val="7030A0"/>
                </a:solidFill>
              </a:rPr>
              <a:t>Teachers (196)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68D3CB-072C-4FA0-AEE8-9C0ACE2324B6}"/>
              </a:ext>
            </a:extLst>
          </p:cNvPr>
          <p:cNvSpPr txBox="1"/>
          <p:nvPr/>
        </p:nvSpPr>
        <p:spPr>
          <a:xfrm>
            <a:off x="2465077" y="3793953"/>
            <a:ext cx="2485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Students (1089)</a:t>
            </a:r>
            <a:endParaRPr lang="it-IT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561AD6-C2AF-4E47-B699-7F22834EC279}"/>
              </a:ext>
            </a:extLst>
          </p:cNvPr>
          <p:cNvSpPr txBox="1"/>
          <p:nvPr/>
        </p:nvSpPr>
        <p:spPr>
          <a:xfrm>
            <a:off x="1000558" y="1413798"/>
            <a:ext cx="79048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dirty="0">
                <a:solidFill>
                  <a:srgbClr val="15707A"/>
                </a:solidFill>
              </a:rPr>
              <a:t>Questionnaire on the use of digital tools and the application of innovative methods in our academic community. Active from </a:t>
            </a:r>
            <a:r>
              <a:rPr lang="en-GB" sz="2400" b="1" dirty="0">
                <a:solidFill>
                  <a:srgbClr val="15707A"/>
                </a:solidFill>
              </a:rPr>
              <a:t>15 September 2021 to 15 November 2021. </a:t>
            </a:r>
          </a:p>
          <a:p>
            <a:pPr algn="l"/>
            <a:r>
              <a:rPr lang="en-GB" sz="2400" dirty="0">
                <a:solidFill>
                  <a:srgbClr val="15707A"/>
                </a:solidFill>
              </a:rPr>
              <a:t>We collected </a:t>
            </a:r>
            <a:r>
              <a:rPr lang="it-IT" sz="2400" b="1" dirty="0">
                <a:solidFill>
                  <a:srgbClr val="CD2653"/>
                </a:solidFill>
              </a:rPr>
              <a:t>1285</a:t>
            </a:r>
            <a:r>
              <a:rPr lang="it-IT" sz="2400" dirty="0">
                <a:solidFill>
                  <a:srgbClr val="CD2653"/>
                </a:solidFill>
              </a:rPr>
              <a:t> </a:t>
            </a:r>
            <a:r>
              <a:rPr lang="it-IT" sz="2400" dirty="0" err="1">
                <a:solidFill>
                  <a:srgbClr val="CD2653"/>
                </a:solidFill>
              </a:rPr>
              <a:t>responses</a:t>
            </a:r>
            <a:r>
              <a:rPr lang="it-IT" sz="2400" dirty="0">
                <a:solidFill>
                  <a:srgbClr val="CD2653"/>
                </a:solidFill>
              </a:rPr>
              <a:t>:</a:t>
            </a:r>
            <a:endParaRPr lang="it-IT" sz="2400" dirty="0">
              <a:solidFill>
                <a:srgbClr val="15707A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3A21A4-9DE8-4897-B675-7BBA084B443D}"/>
              </a:ext>
            </a:extLst>
          </p:cNvPr>
          <p:cNvSpPr txBox="1"/>
          <p:nvPr/>
        </p:nvSpPr>
        <p:spPr>
          <a:xfrm>
            <a:off x="4979824" y="5376723"/>
            <a:ext cx="4305200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lnSpc>
                <a:spcPct val="150000"/>
              </a:lnSpc>
            </a:pPr>
            <a:r>
              <a:rPr lang="it-IT" sz="2400" b="1" dirty="0">
                <a:solidFill>
                  <a:srgbClr val="15707A"/>
                </a:solidFill>
              </a:rPr>
              <a:t>Serbia</a:t>
            </a:r>
            <a:r>
              <a:rPr lang="it-IT" sz="2400" dirty="0">
                <a:solidFill>
                  <a:srgbClr val="15707A"/>
                </a:solidFill>
              </a:rPr>
              <a:t>: 117 (</a:t>
            </a:r>
            <a:r>
              <a:rPr lang="it-IT" sz="2400" b="1" dirty="0">
                <a:solidFill>
                  <a:srgbClr val="15707A"/>
                </a:solidFill>
              </a:rPr>
              <a:t>9.1%</a:t>
            </a:r>
            <a:r>
              <a:rPr lang="it-IT" sz="2400" dirty="0">
                <a:solidFill>
                  <a:srgbClr val="15707A"/>
                </a:solidFill>
              </a:rPr>
              <a:t>)</a:t>
            </a:r>
          </a:p>
          <a:p>
            <a:pPr lvl="1" algn="l">
              <a:lnSpc>
                <a:spcPct val="150000"/>
              </a:lnSpc>
            </a:pPr>
            <a:r>
              <a:rPr lang="it-IT" sz="2400" b="1" dirty="0">
                <a:solidFill>
                  <a:srgbClr val="15707A"/>
                </a:solidFill>
              </a:rPr>
              <a:t>Portugal</a:t>
            </a:r>
            <a:r>
              <a:rPr lang="it-IT" sz="2400" dirty="0">
                <a:solidFill>
                  <a:srgbClr val="15707A"/>
                </a:solidFill>
              </a:rPr>
              <a:t>: 116 (</a:t>
            </a:r>
            <a:r>
              <a:rPr lang="it-IT" sz="2400" b="1" dirty="0">
                <a:solidFill>
                  <a:srgbClr val="15707A"/>
                </a:solidFill>
              </a:rPr>
              <a:t>9.0%</a:t>
            </a:r>
            <a:r>
              <a:rPr lang="it-IT" sz="2400" dirty="0">
                <a:solidFill>
                  <a:srgbClr val="15707A"/>
                </a:solidFill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91E1A5-37AC-4B33-9F68-30CD1CE2DF06}"/>
              </a:ext>
            </a:extLst>
          </p:cNvPr>
          <p:cNvSpPr txBox="1"/>
          <p:nvPr/>
        </p:nvSpPr>
        <p:spPr>
          <a:xfrm>
            <a:off x="943785" y="4796661"/>
            <a:ext cx="790488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rgbClr val="CD2653"/>
                </a:solidFill>
              </a:rPr>
              <a:t>Country of University:</a:t>
            </a:r>
          </a:p>
        </p:txBody>
      </p:sp>
    </p:spTree>
    <p:extLst>
      <p:ext uri="{BB962C8B-B14F-4D97-AF65-F5344CB8AC3E}">
        <p14:creationId xmlns:p14="http://schemas.microsoft.com/office/powerpoint/2010/main" val="4452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6724" y="1157288"/>
              <a:ext cx="7632553" cy="4543425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A2EE48-8ECC-4F7F-8A5E-709CF66974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054" y="169040"/>
              <a:ext cx="1269736" cy="1493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F5FD061-3336-4A70-A8AC-2B531D9BF0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81213" y="1762506"/>
            <a:ext cx="5743575" cy="3332989"/>
          </a:xfrm>
          <a:prstGeom prst="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5">
            <a:extLst>
              <a:ext uri="{FF2B5EF4-FFF2-40B4-BE49-F238E27FC236}">
                <a16:creationId xmlns:a16="http://schemas.microsoft.com/office/drawing/2014/main" id="{F7C6B421-AF8D-470F-89C5-18C4832D7772}"/>
              </a:ext>
            </a:extLst>
          </p:cNvPr>
          <p:cNvSpPr txBox="1"/>
          <p:nvPr/>
        </p:nvSpPr>
        <p:spPr>
          <a:xfrm>
            <a:off x="2768600" y="3044280"/>
            <a:ext cx="43688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4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44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endParaRPr lang="it-IT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B97CA03-CD45-42BF-A7BB-B92BBE7E67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2</a:t>
            </a:fld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40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20</a:t>
            </a:fld>
            <a:endParaRPr lang="it-IT" sz="1400" dirty="0">
              <a:solidFill>
                <a:schemeClr val="tx1"/>
              </a:solidFill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C57AADFC-5CD3-4D4A-BE40-FE8B4BDDD2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266029"/>
              </p:ext>
            </p:extLst>
          </p:nvPr>
        </p:nvGraphicFramePr>
        <p:xfrm>
          <a:off x="800843" y="1491763"/>
          <a:ext cx="8360711" cy="496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CasellaDiTesto 5">
            <a:extLst>
              <a:ext uri="{FF2B5EF4-FFF2-40B4-BE49-F238E27FC236}">
                <a16:creationId xmlns:a16="http://schemas.microsoft.com/office/drawing/2014/main" id="{DF6D69CA-6C00-482A-AF31-0B4607F52786}"/>
              </a:ext>
            </a:extLst>
          </p:cNvPr>
          <p:cNvSpPr txBox="1"/>
          <p:nvPr/>
        </p:nvSpPr>
        <p:spPr>
          <a:xfrm>
            <a:off x="2768600" y="407074"/>
            <a:ext cx="4368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Distribution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63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21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3" name="CasellaDiTesto 5">
            <a:extLst>
              <a:ext uri="{FF2B5EF4-FFF2-40B4-BE49-F238E27FC236}">
                <a16:creationId xmlns:a16="http://schemas.microsoft.com/office/drawing/2014/main" id="{DF6D69CA-6C00-482A-AF31-0B4607F52786}"/>
              </a:ext>
            </a:extLst>
          </p:cNvPr>
          <p:cNvSpPr txBox="1"/>
          <p:nvPr/>
        </p:nvSpPr>
        <p:spPr>
          <a:xfrm>
            <a:off x="2768600" y="407074"/>
            <a:ext cx="4368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Distribution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7246E37-6C26-4C73-9AE5-4443E22FD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10799"/>
              </p:ext>
            </p:extLst>
          </p:nvPr>
        </p:nvGraphicFramePr>
        <p:xfrm>
          <a:off x="-398934" y="2481950"/>
          <a:ext cx="6732640" cy="403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6B16366-0BA0-4E60-A087-4DAE9F777DCC}"/>
              </a:ext>
            </a:extLst>
          </p:cNvPr>
          <p:cNvSpPr txBox="1"/>
          <p:nvPr/>
        </p:nvSpPr>
        <p:spPr>
          <a:xfrm>
            <a:off x="669396" y="1359302"/>
            <a:ext cx="429034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Students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FCA829-DBB6-42D8-9029-E58E876BFDB0}"/>
              </a:ext>
            </a:extLst>
          </p:cNvPr>
          <p:cNvSpPr txBox="1"/>
          <p:nvPr/>
        </p:nvSpPr>
        <p:spPr>
          <a:xfrm>
            <a:off x="4978218" y="1351773"/>
            <a:ext cx="429034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Teachers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FCA489D-9518-4215-8821-9D3D7CD217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337109"/>
              </p:ext>
            </p:extLst>
          </p:nvPr>
        </p:nvGraphicFramePr>
        <p:xfrm>
          <a:off x="3819190" y="2475816"/>
          <a:ext cx="6636420" cy="398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Parallelogram 2">
            <a:extLst>
              <a:ext uri="{FF2B5EF4-FFF2-40B4-BE49-F238E27FC236}">
                <a16:creationId xmlns:a16="http://schemas.microsoft.com/office/drawing/2014/main" id="{322D60DA-47D7-4197-8AD3-2F2F06FF09D2}"/>
              </a:ext>
            </a:extLst>
          </p:cNvPr>
          <p:cNvSpPr/>
          <p:nvPr/>
        </p:nvSpPr>
        <p:spPr>
          <a:xfrm>
            <a:off x="4471321" y="1290938"/>
            <a:ext cx="989631" cy="5398022"/>
          </a:xfrm>
          <a:prstGeom prst="parallelogram">
            <a:avLst>
              <a:gd name="adj" fmla="val 61952"/>
            </a:avLst>
          </a:prstGeom>
          <a:solidFill>
            <a:srgbClr val="15707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146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22</a:t>
            </a:fld>
            <a:endParaRPr lang="it-IT" sz="1400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581">
            <a:extLst>
              <a:ext uri="{FF2B5EF4-FFF2-40B4-BE49-F238E27FC236}">
                <a16:creationId xmlns:a16="http://schemas.microsoft.com/office/drawing/2014/main" id="{5A654AA4-EE13-4611-84E2-A03470B13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592369"/>
              </p:ext>
            </p:extLst>
          </p:nvPr>
        </p:nvGraphicFramePr>
        <p:xfrm>
          <a:off x="1052892" y="1476284"/>
          <a:ext cx="8160738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0041">
                  <a:extLst>
                    <a:ext uri="{9D8B030D-6E8A-4147-A177-3AD203B41FA5}">
                      <a16:colId xmlns:a16="http://schemas.microsoft.com/office/drawing/2014/main" val="523882560"/>
                    </a:ext>
                  </a:extLst>
                </a:gridCol>
                <a:gridCol w="1885763">
                  <a:extLst>
                    <a:ext uri="{9D8B030D-6E8A-4147-A177-3AD203B41FA5}">
                      <a16:colId xmlns:a16="http://schemas.microsoft.com/office/drawing/2014/main" val="2528531831"/>
                    </a:ext>
                  </a:extLst>
                </a:gridCol>
                <a:gridCol w="2484934">
                  <a:extLst>
                    <a:ext uri="{9D8B030D-6E8A-4147-A177-3AD203B41FA5}">
                      <a16:colId xmlns:a16="http://schemas.microsoft.com/office/drawing/2014/main" val="3455524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Academic</a:t>
                      </a:r>
                      <a:r>
                        <a:rPr lang="it-IT" dirty="0"/>
                        <a:t> field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N = 1285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%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9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Industrial and information engineering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70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Mathematics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informatics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79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Archeology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philology, literary studies, art history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934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2461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Economics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statistics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082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History, philosophy, pedagogy and psychology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6554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Political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social sciences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3800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 studies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0339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3209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Agricultural and veterinary sciences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128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038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Chemistry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926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engineering,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earth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sciences,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sports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5926507"/>
                  </a:ext>
                </a:extLst>
              </a:tr>
            </a:tbl>
          </a:graphicData>
        </a:graphic>
      </p:graphicFrame>
      <p:sp>
        <p:nvSpPr>
          <p:cNvPr id="15" name="CasellaDiTesto 5">
            <a:extLst>
              <a:ext uri="{FF2B5EF4-FFF2-40B4-BE49-F238E27FC236}">
                <a16:creationId xmlns:a16="http://schemas.microsoft.com/office/drawing/2014/main" id="{9A230078-E3DD-46F4-B542-609B4950C3CD}"/>
              </a:ext>
            </a:extLst>
          </p:cNvPr>
          <p:cNvSpPr txBox="1"/>
          <p:nvPr/>
        </p:nvSpPr>
        <p:spPr>
          <a:xfrm>
            <a:off x="1480790" y="407074"/>
            <a:ext cx="705409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it-IT" sz="3600" b="1" cap="small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</a:t>
            </a:r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Field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94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A2EE48-8ECC-4F7F-8A5E-709CF66974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054" y="169040"/>
              <a:ext cx="1269736" cy="1493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23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1" name="CasellaDiTesto 5">
            <a:extLst>
              <a:ext uri="{FF2B5EF4-FFF2-40B4-BE49-F238E27FC236}">
                <a16:creationId xmlns:a16="http://schemas.microsoft.com/office/drawing/2014/main" id="{0DD94B90-EDC6-40B9-8912-88FA93CBFF2A}"/>
              </a:ext>
            </a:extLst>
          </p:cNvPr>
          <p:cNvSpPr txBox="1"/>
          <p:nvPr/>
        </p:nvSpPr>
        <p:spPr>
          <a:xfrm>
            <a:off x="2784439" y="1245182"/>
            <a:ext cx="436880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4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</a:t>
            </a:r>
            <a:r>
              <a:rPr lang="it-IT" sz="44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4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it-IT" sz="44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2020/2021</a:t>
            </a:r>
            <a:endParaRPr lang="it-IT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034E49A-968E-45BB-A72B-A5DD79FB31E9}"/>
              </a:ext>
            </a:extLst>
          </p:cNvPr>
          <p:cNvGrpSpPr/>
          <p:nvPr/>
        </p:nvGrpSpPr>
        <p:grpSpPr>
          <a:xfrm>
            <a:off x="1820692" y="3021415"/>
            <a:ext cx="6107804" cy="3247828"/>
            <a:chOff x="845921" y="2828588"/>
            <a:chExt cx="6107804" cy="324782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551CD0-BA15-4EFC-B85F-8B3BF9829098}"/>
                </a:ext>
              </a:extLst>
            </p:cNvPr>
            <p:cNvSpPr/>
            <p:nvPr/>
          </p:nvSpPr>
          <p:spPr>
            <a:xfrm>
              <a:off x="990176" y="4509810"/>
              <a:ext cx="2986015" cy="1566606"/>
            </a:xfrm>
            <a:custGeom>
              <a:avLst/>
              <a:gdLst>
                <a:gd name="connsiteX0" fmla="*/ 2985726 w 2986015"/>
                <a:gd name="connsiteY0" fmla="*/ -141 h 1566606"/>
                <a:gd name="connsiteX1" fmla="*/ 2985726 w 2986015"/>
                <a:gd name="connsiteY1" fmla="*/ 1529666 h 1566606"/>
                <a:gd name="connsiteX2" fmla="*/ 2948927 w 2986015"/>
                <a:gd name="connsiteY2" fmla="*/ 1566466 h 1566606"/>
                <a:gd name="connsiteX3" fmla="*/ 25996 w 2986015"/>
                <a:gd name="connsiteY3" fmla="*/ 1566466 h 1566606"/>
                <a:gd name="connsiteX4" fmla="*/ -289 w 2986015"/>
                <a:gd name="connsiteY4" fmla="*/ 1555373 h 1566606"/>
                <a:gd name="connsiteX5" fmla="*/ -289 w 2986015"/>
                <a:gd name="connsiteY5" fmla="*/ -141 h 156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6015" h="1566606">
                  <a:moveTo>
                    <a:pt x="2985726" y="-141"/>
                  </a:moveTo>
                  <a:lnTo>
                    <a:pt x="2985726" y="1529666"/>
                  </a:lnTo>
                  <a:cubicBezTo>
                    <a:pt x="2985700" y="1549980"/>
                    <a:pt x="2969240" y="1566445"/>
                    <a:pt x="2948927" y="1566466"/>
                  </a:cubicBezTo>
                  <a:lnTo>
                    <a:pt x="25996" y="1566466"/>
                  </a:lnTo>
                  <a:cubicBezTo>
                    <a:pt x="16092" y="1566471"/>
                    <a:pt x="6614" y="1562470"/>
                    <a:pt x="-289" y="1555373"/>
                  </a:cubicBezTo>
                  <a:lnTo>
                    <a:pt x="-289" y="-141"/>
                  </a:lnTo>
                  <a:close/>
                </a:path>
              </a:pathLst>
            </a:custGeom>
            <a:solidFill>
              <a:srgbClr val="E6E6E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4686F8B-F3D7-40BD-B3C2-DEC086E7CC98}"/>
                </a:ext>
              </a:extLst>
            </p:cNvPr>
            <p:cNvSpPr/>
            <p:nvPr/>
          </p:nvSpPr>
          <p:spPr>
            <a:xfrm>
              <a:off x="979661" y="2948460"/>
              <a:ext cx="2996529" cy="3127956"/>
            </a:xfrm>
            <a:custGeom>
              <a:avLst/>
              <a:gdLst>
                <a:gd name="connsiteX0" fmla="*/ 2031568 w 2996529"/>
                <a:gd name="connsiteY0" fmla="*/ 5063 h 3127956"/>
                <a:gd name="connsiteX1" fmla="*/ 2022736 w 2996529"/>
                <a:gd name="connsiteY1" fmla="*/ -141 h 3127956"/>
                <a:gd name="connsiteX2" fmla="*/ 1715513 w 2996529"/>
                <a:gd name="connsiteY2" fmla="*/ -141 h 3127956"/>
                <a:gd name="connsiteX3" fmla="*/ 1709152 w 2996529"/>
                <a:gd name="connsiteY3" fmla="*/ 10373 h 3127956"/>
                <a:gd name="connsiteX4" fmla="*/ 2040400 w 2996529"/>
                <a:gd name="connsiteY4" fmla="*/ 10373 h 3127956"/>
                <a:gd name="connsiteX5" fmla="*/ 2031568 w 2996529"/>
                <a:gd name="connsiteY5" fmla="*/ 5063 h 3127956"/>
                <a:gd name="connsiteX6" fmla="*/ -289 w 2996529"/>
                <a:gd name="connsiteY6" fmla="*/ 1043177 h 3127956"/>
                <a:gd name="connsiteX7" fmla="*/ -289 w 2996529"/>
                <a:gd name="connsiteY7" fmla="*/ 1121507 h 3127956"/>
                <a:gd name="connsiteX8" fmla="*/ 3706 w 2996529"/>
                <a:gd name="connsiteY8" fmla="*/ 1121665 h 3127956"/>
                <a:gd name="connsiteX9" fmla="*/ 1078 w 2996529"/>
                <a:gd name="connsiteY9" fmla="*/ 1272228 h 3127956"/>
                <a:gd name="connsiteX10" fmla="*/ -289 w 2996529"/>
                <a:gd name="connsiteY10" fmla="*/ 1271491 h 3127956"/>
                <a:gd name="connsiteX11" fmla="*/ -289 w 2996529"/>
                <a:gd name="connsiteY11" fmla="*/ 1286316 h 3127956"/>
                <a:gd name="connsiteX12" fmla="*/ 815 w 2996529"/>
                <a:gd name="connsiteY12" fmla="*/ 1286895 h 3127956"/>
                <a:gd name="connsiteX13" fmla="*/ -289 w 2996529"/>
                <a:gd name="connsiteY13" fmla="*/ 1350032 h 3127956"/>
                <a:gd name="connsiteX14" fmla="*/ -289 w 2996529"/>
                <a:gd name="connsiteY14" fmla="*/ 1567675 h 3127956"/>
                <a:gd name="connsiteX15" fmla="*/ 10225 w 2996529"/>
                <a:gd name="connsiteY15" fmla="*/ 1567675 h 3127956"/>
                <a:gd name="connsiteX16" fmla="*/ 10225 w 2996529"/>
                <a:gd name="connsiteY16" fmla="*/ 1007692 h 3127956"/>
                <a:gd name="connsiteX17" fmla="*/ -289 w 2996529"/>
                <a:gd name="connsiteY17" fmla="*/ 1043177 h 3127956"/>
                <a:gd name="connsiteX18" fmla="*/ 2031568 w 2996529"/>
                <a:gd name="connsiteY18" fmla="*/ 5063 h 3127956"/>
                <a:gd name="connsiteX19" fmla="*/ 2022736 w 2996529"/>
                <a:gd name="connsiteY19" fmla="*/ -141 h 3127956"/>
                <a:gd name="connsiteX20" fmla="*/ 1715513 w 2996529"/>
                <a:gd name="connsiteY20" fmla="*/ -141 h 3127956"/>
                <a:gd name="connsiteX21" fmla="*/ 1709152 w 2996529"/>
                <a:gd name="connsiteY21" fmla="*/ 10373 h 3127956"/>
                <a:gd name="connsiteX22" fmla="*/ 2040400 w 2996529"/>
                <a:gd name="connsiteY22" fmla="*/ 10373 h 3127956"/>
                <a:gd name="connsiteX23" fmla="*/ 2031568 w 2996529"/>
                <a:gd name="connsiteY23" fmla="*/ 5063 h 3127956"/>
                <a:gd name="connsiteX24" fmla="*/ 2959441 w 2996529"/>
                <a:gd name="connsiteY24" fmla="*/ -141 h 3127956"/>
                <a:gd name="connsiteX25" fmla="*/ 36511 w 2996529"/>
                <a:gd name="connsiteY25" fmla="*/ -141 h 3127956"/>
                <a:gd name="connsiteX26" fmla="*/ -289 w 2996529"/>
                <a:gd name="connsiteY26" fmla="*/ 36658 h 3127956"/>
                <a:gd name="connsiteX27" fmla="*/ -289 w 2996529"/>
                <a:gd name="connsiteY27" fmla="*/ 3091016 h 3127956"/>
                <a:gd name="connsiteX28" fmla="*/ 36511 w 2996529"/>
                <a:gd name="connsiteY28" fmla="*/ 3127815 h 3127956"/>
                <a:gd name="connsiteX29" fmla="*/ 2959441 w 2996529"/>
                <a:gd name="connsiteY29" fmla="*/ 3127815 h 3127956"/>
                <a:gd name="connsiteX30" fmla="*/ 2996240 w 2996529"/>
                <a:gd name="connsiteY30" fmla="*/ 3091016 h 3127956"/>
                <a:gd name="connsiteX31" fmla="*/ 2996240 w 2996529"/>
                <a:gd name="connsiteY31" fmla="*/ 36658 h 3127956"/>
                <a:gd name="connsiteX32" fmla="*/ 2959441 w 2996529"/>
                <a:gd name="connsiteY32" fmla="*/ -141 h 3127956"/>
                <a:gd name="connsiteX33" fmla="*/ 2985726 w 2996529"/>
                <a:gd name="connsiteY33" fmla="*/ 3091016 h 3127956"/>
                <a:gd name="connsiteX34" fmla="*/ 2959441 w 2996529"/>
                <a:gd name="connsiteY34" fmla="*/ 3117301 h 3127956"/>
                <a:gd name="connsiteX35" fmla="*/ 36511 w 2996529"/>
                <a:gd name="connsiteY35" fmla="*/ 3117301 h 3127956"/>
                <a:gd name="connsiteX36" fmla="*/ 10225 w 2996529"/>
                <a:gd name="connsiteY36" fmla="*/ 3091016 h 3127956"/>
                <a:gd name="connsiteX37" fmla="*/ 10225 w 2996529"/>
                <a:gd name="connsiteY37" fmla="*/ 36658 h 3127956"/>
                <a:gd name="connsiteX38" fmla="*/ 36511 w 2996529"/>
                <a:gd name="connsiteY38" fmla="*/ 10373 h 3127956"/>
                <a:gd name="connsiteX39" fmla="*/ 2959441 w 2996529"/>
                <a:gd name="connsiteY39" fmla="*/ 10373 h 3127956"/>
                <a:gd name="connsiteX40" fmla="*/ 2985726 w 2996529"/>
                <a:gd name="connsiteY40" fmla="*/ 36658 h 312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996529" h="3127956">
                  <a:moveTo>
                    <a:pt x="2031568" y="5063"/>
                  </a:moveTo>
                  <a:cubicBezTo>
                    <a:pt x="2028624" y="3276"/>
                    <a:pt x="2025680" y="1541"/>
                    <a:pt x="2022736" y="-141"/>
                  </a:cubicBezTo>
                  <a:lnTo>
                    <a:pt x="1715513" y="-141"/>
                  </a:lnTo>
                  <a:cubicBezTo>
                    <a:pt x="1713305" y="3329"/>
                    <a:pt x="1711202" y="6851"/>
                    <a:pt x="1709152" y="10373"/>
                  </a:cubicBezTo>
                  <a:lnTo>
                    <a:pt x="2040400" y="10373"/>
                  </a:lnTo>
                  <a:cubicBezTo>
                    <a:pt x="2037456" y="8586"/>
                    <a:pt x="2034512" y="6851"/>
                    <a:pt x="2031568" y="5063"/>
                  </a:cubicBezTo>
                  <a:close/>
                  <a:moveTo>
                    <a:pt x="-289" y="1043177"/>
                  </a:moveTo>
                  <a:lnTo>
                    <a:pt x="-289" y="1121507"/>
                  </a:lnTo>
                  <a:cubicBezTo>
                    <a:pt x="1025" y="1121612"/>
                    <a:pt x="2392" y="1121612"/>
                    <a:pt x="3706" y="1121665"/>
                  </a:cubicBezTo>
                  <a:lnTo>
                    <a:pt x="1078" y="1272228"/>
                  </a:lnTo>
                  <a:lnTo>
                    <a:pt x="-289" y="1271491"/>
                  </a:lnTo>
                  <a:lnTo>
                    <a:pt x="-289" y="1286316"/>
                  </a:lnTo>
                  <a:lnTo>
                    <a:pt x="815" y="1286895"/>
                  </a:lnTo>
                  <a:lnTo>
                    <a:pt x="-289" y="1350032"/>
                  </a:lnTo>
                  <a:lnTo>
                    <a:pt x="-289" y="1567675"/>
                  </a:lnTo>
                  <a:lnTo>
                    <a:pt x="10225" y="1567675"/>
                  </a:lnTo>
                  <a:lnTo>
                    <a:pt x="10225" y="1007692"/>
                  </a:lnTo>
                  <a:cubicBezTo>
                    <a:pt x="7281" y="1019047"/>
                    <a:pt x="3775" y="1030875"/>
                    <a:pt x="-289" y="1043177"/>
                  </a:cubicBezTo>
                  <a:close/>
                  <a:moveTo>
                    <a:pt x="2031568" y="5063"/>
                  </a:moveTo>
                  <a:cubicBezTo>
                    <a:pt x="2028624" y="3276"/>
                    <a:pt x="2025680" y="1541"/>
                    <a:pt x="2022736" y="-141"/>
                  </a:cubicBezTo>
                  <a:lnTo>
                    <a:pt x="1715513" y="-141"/>
                  </a:lnTo>
                  <a:cubicBezTo>
                    <a:pt x="1713305" y="3329"/>
                    <a:pt x="1711202" y="6851"/>
                    <a:pt x="1709152" y="10373"/>
                  </a:cubicBezTo>
                  <a:lnTo>
                    <a:pt x="2040400" y="10373"/>
                  </a:lnTo>
                  <a:cubicBezTo>
                    <a:pt x="2037456" y="8586"/>
                    <a:pt x="2034512" y="6851"/>
                    <a:pt x="2031568" y="5063"/>
                  </a:cubicBezTo>
                  <a:close/>
                  <a:moveTo>
                    <a:pt x="2959441" y="-141"/>
                  </a:moveTo>
                  <a:lnTo>
                    <a:pt x="36511" y="-141"/>
                  </a:lnTo>
                  <a:cubicBezTo>
                    <a:pt x="16192" y="-120"/>
                    <a:pt x="-268" y="16345"/>
                    <a:pt x="-289" y="36658"/>
                  </a:cubicBezTo>
                  <a:lnTo>
                    <a:pt x="-289" y="3091016"/>
                  </a:lnTo>
                  <a:cubicBezTo>
                    <a:pt x="-247" y="3111324"/>
                    <a:pt x="16202" y="3127773"/>
                    <a:pt x="36511" y="3127815"/>
                  </a:cubicBezTo>
                  <a:lnTo>
                    <a:pt x="2959441" y="3127815"/>
                  </a:lnTo>
                  <a:cubicBezTo>
                    <a:pt x="2979754" y="3127794"/>
                    <a:pt x="2996214" y="3111329"/>
                    <a:pt x="2996240" y="3091016"/>
                  </a:cubicBezTo>
                  <a:lnTo>
                    <a:pt x="2996240" y="36658"/>
                  </a:lnTo>
                  <a:cubicBezTo>
                    <a:pt x="2996214" y="16345"/>
                    <a:pt x="2979754" y="-120"/>
                    <a:pt x="2959441" y="-141"/>
                  </a:cubicBezTo>
                  <a:close/>
                  <a:moveTo>
                    <a:pt x="2985726" y="3091016"/>
                  </a:moveTo>
                  <a:cubicBezTo>
                    <a:pt x="2985721" y="3105531"/>
                    <a:pt x="2973956" y="3117296"/>
                    <a:pt x="2959441" y="3117301"/>
                  </a:cubicBezTo>
                  <a:lnTo>
                    <a:pt x="36511" y="3117301"/>
                  </a:lnTo>
                  <a:cubicBezTo>
                    <a:pt x="21996" y="3117296"/>
                    <a:pt x="10230" y="3105531"/>
                    <a:pt x="10225" y="3091016"/>
                  </a:cubicBezTo>
                  <a:lnTo>
                    <a:pt x="10225" y="36658"/>
                  </a:lnTo>
                  <a:cubicBezTo>
                    <a:pt x="10246" y="22149"/>
                    <a:pt x="22001" y="10399"/>
                    <a:pt x="36511" y="10373"/>
                  </a:cubicBezTo>
                  <a:lnTo>
                    <a:pt x="2959441" y="10373"/>
                  </a:lnTo>
                  <a:cubicBezTo>
                    <a:pt x="2973945" y="10399"/>
                    <a:pt x="2985700" y="22149"/>
                    <a:pt x="2985726" y="36658"/>
                  </a:cubicBezTo>
                  <a:close/>
                </a:path>
              </a:pathLst>
            </a:custGeom>
            <a:solidFill>
              <a:srgbClr val="3F3D5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5EE6A4-7080-4CDC-9DDB-1685E659E4E2}"/>
                </a:ext>
              </a:extLst>
            </p:cNvPr>
            <p:cNvSpPr/>
            <p:nvPr/>
          </p:nvSpPr>
          <p:spPr>
            <a:xfrm>
              <a:off x="2990180" y="2848250"/>
              <a:ext cx="338450" cy="283986"/>
            </a:xfrm>
            <a:custGeom>
              <a:avLst/>
              <a:gdLst>
                <a:gd name="connsiteX0" fmla="*/ 338161 w 338450"/>
                <a:gd name="connsiteY0" fmla="*/ 157466 h 283986"/>
                <a:gd name="connsiteX1" fmla="*/ 291478 w 338450"/>
                <a:gd name="connsiteY1" fmla="*/ 276644 h 283986"/>
                <a:gd name="connsiteX2" fmla="*/ 284329 w 338450"/>
                <a:gd name="connsiteY2" fmla="*/ 283846 h 283986"/>
                <a:gd name="connsiteX3" fmla="*/ -289 w 338450"/>
                <a:gd name="connsiteY3" fmla="*/ 92751 h 283986"/>
                <a:gd name="connsiteX4" fmla="*/ 3654 w 338450"/>
                <a:gd name="connsiteY4" fmla="*/ 83551 h 283986"/>
                <a:gd name="connsiteX5" fmla="*/ 85717 w 338450"/>
                <a:gd name="connsiteY5" fmla="*/ -141 h 283986"/>
                <a:gd name="connsiteX6" fmla="*/ 85769 w 338450"/>
                <a:gd name="connsiteY6" fmla="*/ -141 h 283986"/>
                <a:gd name="connsiteX7" fmla="*/ 323494 w 338450"/>
                <a:gd name="connsiteY7" fmla="*/ 87231 h 283986"/>
                <a:gd name="connsiteX8" fmla="*/ 338161 w 338450"/>
                <a:gd name="connsiteY8" fmla="*/ 157466 h 2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450" h="283986">
                  <a:moveTo>
                    <a:pt x="338161" y="157466"/>
                  </a:moveTo>
                  <a:cubicBezTo>
                    <a:pt x="338219" y="201662"/>
                    <a:pt x="321538" y="244244"/>
                    <a:pt x="291478" y="276644"/>
                  </a:cubicBezTo>
                  <a:cubicBezTo>
                    <a:pt x="289165" y="279114"/>
                    <a:pt x="286747" y="281533"/>
                    <a:pt x="284329" y="283846"/>
                  </a:cubicBezTo>
                  <a:cubicBezTo>
                    <a:pt x="193697" y="214048"/>
                    <a:pt x="98623" y="150216"/>
                    <a:pt x="-289" y="92751"/>
                  </a:cubicBezTo>
                  <a:cubicBezTo>
                    <a:pt x="920" y="89650"/>
                    <a:pt x="2234" y="86548"/>
                    <a:pt x="3654" y="83551"/>
                  </a:cubicBezTo>
                  <a:cubicBezTo>
                    <a:pt x="20550" y="47031"/>
                    <a:pt x="49537" y="17470"/>
                    <a:pt x="85717" y="-141"/>
                  </a:cubicBezTo>
                  <a:lnTo>
                    <a:pt x="85769" y="-141"/>
                  </a:lnTo>
                  <a:cubicBezTo>
                    <a:pt x="166723" y="24094"/>
                    <a:pt x="246115" y="53271"/>
                    <a:pt x="323494" y="87231"/>
                  </a:cubicBezTo>
                  <a:cubicBezTo>
                    <a:pt x="333178" y="109379"/>
                    <a:pt x="338171" y="133294"/>
                    <a:pt x="338161" y="157466"/>
                  </a:cubicBezTo>
                  <a:close/>
                </a:path>
              </a:pathLst>
            </a:custGeom>
            <a:solidFill>
              <a:srgbClr val="FF6584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DFA6DB-9877-496A-BB58-75FA48643978}"/>
                </a:ext>
              </a:extLst>
            </p:cNvPr>
            <p:cNvSpPr/>
            <p:nvPr/>
          </p:nvSpPr>
          <p:spPr>
            <a:xfrm>
              <a:off x="2309327" y="2963418"/>
              <a:ext cx="1161591" cy="922630"/>
            </a:xfrm>
            <a:custGeom>
              <a:avLst/>
              <a:gdLst>
                <a:gd name="connsiteX0" fmla="*/ 1161303 w 1161591"/>
                <a:gd name="connsiteY0" fmla="*/ 399300 h 922630"/>
                <a:gd name="connsiteX1" fmla="*/ 1161140 w 1161591"/>
                <a:gd name="connsiteY1" fmla="*/ 401135 h 922630"/>
                <a:gd name="connsiteX2" fmla="*/ 815035 w 1161591"/>
                <a:gd name="connsiteY2" fmla="*/ 377252 h 922630"/>
                <a:gd name="connsiteX3" fmla="*/ 571807 w 1161591"/>
                <a:gd name="connsiteY3" fmla="*/ 325533 h 922630"/>
                <a:gd name="connsiteX4" fmla="*/ 484912 w 1161591"/>
                <a:gd name="connsiteY4" fmla="*/ 289223 h 922630"/>
                <a:gd name="connsiteX5" fmla="*/ 384287 w 1161591"/>
                <a:gd name="connsiteY5" fmla="*/ 343670 h 922630"/>
                <a:gd name="connsiteX6" fmla="*/ -289 w 1161591"/>
                <a:gd name="connsiteY6" fmla="*/ 922489 h 922630"/>
                <a:gd name="connsiteX7" fmla="*/ 402629 w 1161591"/>
                <a:gd name="connsiteY7" fmla="*/ 118331 h 922630"/>
                <a:gd name="connsiteX8" fmla="*/ 518621 w 1161591"/>
                <a:gd name="connsiteY8" fmla="*/ 4663 h 922630"/>
                <a:gd name="connsiteX9" fmla="*/ 668232 w 1161591"/>
                <a:gd name="connsiteY9" fmla="*/ 39181 h 922630"/>
                <a:gd name="connsiteX10" fmla="*/ 697498 w 1161591"/>
                <a:gd name="connsiteY10" fmla="*/ 57565 h 922630"/>
                <a:gd name="connsiteX11" fmla="*/ 910241 w 1161591"/>
                <a:gd name="connsiteY11" fmla="*/ 204568 h 922630"/>
                <a:gd name="connsiteX12" fmla="*/ 1161303 w 1161591"/>
                <a:gd name="connsiteY12" fmla="*/ 399300 h 92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1591" h="922630">
                  <a:moveTo>
                    <a:pt x="1161303" y="399300"/>
                  </a:moveTo>
                  <a:lnTo>
                    <a:pt x="1161140" y="401135"/>
                  </a:lnTo>
                  <a:cubicBezTo>
                    <a:pt x="1045757" y="393186"/>
                    <a:pt x="930391" y="385227"/>
                    <a:pt x="815035" y="377252"/>
                  </a:cubicBezTo>
                  <a:cubicBezTo>
                    <a:pt x="731690" y="371506"/>
                    <a:pt x="645453" y="364988"/>
                    <a:pt x="571807" y="325533"/>
                  </a:cubicBezTo>
                  <a:cubicBezTo>
                    <a:pt x="543844" y="310577"/>
                    <a:pt x="516623" y="290605"/>
                    <a:pt x="484912" y="289223"/>
                  </a:cubicBezTo>
                  <a:cubicBezTo>
                    <a:pt x="445584" y="287467"/>
                    <a:pt x="411266" y="314977"/>
                    <a:pt x="384287" y="343670"/>
                  </a:cubicBezTo>
                  <a:cubicBezTo>
                    <a:pt x="224808" y="513542"/>
                    <a:pt x="178630" y="773278"/>
                    <a:pt x="-289" y="922489"/>
                  </a:cubicBezTo>
                  <a:cubicBezTo>
                    <a:pt x="112554" y="644212"/>
                    <a:pt x="247282" y="375312"/>
                    <a:pt x="402629" y="118331"/>
                  </a:cubicBezTo>
                  <a:cubicBezTo>
                    <a:pt x="431317" y="70849"/>
                    <a:pt x="465351" y="20150"/>
                    <a:pt x="518621" y="4663"/>
                  </a:cubicBezTo>
                  <a:cubicBezTo>
                    <a:pt x="569441" y="-10131"/>
                    <a:pt x="621444" y="11465"/>
                    <a:pt x="668232" y="39181"/>
                  </a:cubicBezTo>
                  <a:cubicBezTo>
                    <a:pt x="678262" y="45132"/>
                    <a:pt x="688040" y="51367"/>
                    <a:pt x="697498" y="57565"/>
                  </a:cubicBezTo>
                  <a:cubicBezTo>
                    <a:pt x="769593" y="104757"/>
                    <a:pt x="840511" y="153758"/>
                    <a:pt x="910241" y="204568"/>
                  </a:cubicBezTo>
                  <a:cubicBezTo>
                    <a:pt x="995873" y="266885"/>
                    <a:pt x="1079555" y="331794"/>
                    <a:pt x="1161303" y="399300"/>
                  </a:cubicBezTo>
                  <a:close/>
                </a:path>
              </a:pathLst>
            </a:custGeom>
            <a:solidFill>
              <a:srgbClr val="E6E6E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7817CF0-1900-4182-B35F-A82770C87FCB}"/>
                </a:ext>
              </a:extLst>
            </p:cNvPr>
            <p:cNvSpPr/>
            <p:nvPr/>
          </p:nvSpPr>
          <p:spPr>
            <a:xfrm>
              <a:off x="1723336" y="2852583"/>
              <a:ext cx="2130563" cy="1671740"/>
            </a:xfrm>
            <a:custGeom>
              <a:avLst/>
              <a:gdLst>
                <a:gd name="connsiteX0" fmla="*/ 2120456 w 2130563"/>
                <a:gd name="connsiteY0" fmla="*/ 870423 h 1671740"/>
                <a:gd name="connsiteX1" fmla="*/ 1693535 w 2130563"/>
                <a:gd name="connsiteY1" fmla="*/ 396551 h 1671740"/>
                <a:gd name="connsiteX2" fmla="*/ 1551173 w 2130563"/>
                <a:gd name="connsiteY2" fmla="*/ 279497 h 1671740"/>
                <a:gd name="connsiteX3" fmla="*/ 1266534 w 2130563"/>
                <a:gd name="connsiteY3" fmla="*/ 88392 h 1671740"/>
                <a:gd name="connsiteX4" fmla="*/ 1168064 w 2130563"/>
                <a:gd name="connsiteY4" fmla="*/ 34149 h 1671740"/>
                <a:gd name="connsiteX5" fmla="*/ 1085045 w 2130563"/>
                <a:gd name="connsiteY5" fmla="*/ 10387 h 1671740"/>
                <a:gd name="connsiteX6" fmla="*/ 1027701 w 2130563"/>
                <a:gd name="connsiteY6" fmla="*/ 32436 h 1671740"/>
                <a:gd name="connsiteX7" fmla="*/ 947004 w 2130563"/>
                <a:gd name="connsiteY7" fmla="*/ 140563 h 1671740"/>
                <a:gd name="connsiteX8" fmla="*/ 896710 w 2130563"/>
                <a:gd name="connsiteY8" fmla="*/ 246283 h 1671740"/>
                <a:gd name="connsiteX9" fmla="*/ 875314 w 2130563"/>
                <a:gd name="connsiteY9" fmla="*/ 291236 h 1671740"/>
                <a:gd name="connsiteX10" fmla="*/ 797226 w 2130563"/>
                <a:gd name="connsiteY10" fmla="*/ 447129 h 1671740"/>
                <a:gd name="connsiteX11" fmla="*/ 691301 w 2130563"/>
                <a:gd name="connsiteY11" fmla="*/ 645405 h 1671740"/>
                <a:gd name="connsiteX12" fmla="*/ 449901 w 2130563"/>
                <a:gd name="connsiteY12" fmla="*/ 1051582 h 1671740"/>
                <a:gd name="connsiteX13" fmla="*/ 50411 w 2130563"/>
                <a:gd name="connsiteY13" fmla="*/ 1619845 h 1671740"/>
                <a:gd name="connsiteX14" fmla="*/ 8192 w 2130563"/>
                <a:gd name="connsiteY14" fmla="*/ 1669808 h 1671740"/>
                <a:gd name="connsiteX15" fmla="*/ 895 w 2130563"/>
                <a:gd name="connsiteY15" fmla="*/ 1662516 h 1671740"/>
                <a:gd name="connsiteX16" fmla="*/ 405400 w 2130563"/>
                <a:gd name="connsiteY16" fmla="*/ 1101792 h 1671740"/>
                <a:gd name="connsiteX17" fmla="*/ 681559 w 2130563"/>
                <a:gd name="connsiteY17" fmla="*/ 641741 h 1671740"/>
                <a:gd name="connsiteX18" fmla="*/ 763317 w 2130563"/>
                <a:gd name="connsiteY18" fmla="*/ 490043 h 1671740"/>
                <a:gd name="connsiteX19" fmla="*/ 888315 w 2130563"/>
                <a:gd name="connsiteY19" fmla="*/ 240616 h 1671740"/>
                <a:gd name="connsiteX20" fmla="*/ 919778 w 2130563"/>
                <a:gd name="connsiteY20" fmla="*/ 174103 h 1671740"/>
                <a:gd name="connsiteX21" fmla="*/ 1093482 w 2130563"/>
                <a:gd name="connsiteY21" fmla="*/ -127 h 1671740"/>
                <a:gd name="connsiteX22" fmla="*/ 1169941 w 2130563"/>
                <a:gd name="connsiteY22" fmla="*/ 23551 h 1671740"/>
                <a:gd name="connsiteX23" fmla="*/ 1242000 w 2130563"/>
                <a:gd name="connsiteY23" fmla="*/ 62837 h 1671740"/>
                <a:gd name="connsiteX24" fmla="*/ 1270488 w 2130563"/>
                <a:gd name="connsiteY24" fmla="*/ 79224 h 1671740"/>
                <a:gd name="connsiteX25" fmla="*/ 1381181 w 2130563"/>
                <a:gd name="connsiteY25" fmla="*/ 147245 h 1671740"/>
                <a:gd name="connsiteX26" fmla="*/ 1558307 w 2130563"/>
                <a:gd name="connsiteY26" fmla="*/ 272284 h 1671740"/>
                <a:gd name="connsiteX27" fmla="*/ 1638882 w 2130563"/>
                <a:gd name="connsiteY27" fmla="*/ 336436 h 1671740"/>
                <a:gd name="connsiteX28" fmla="*/ 2083488 w 2130563"/>
                <a:gd name="connsiteY28" fmla="*/ 802318 h 1671740"/>
                <a:gd name="connsiteX29" fmla="*/ 2129340 w 2130563"/>
                <a:gd name="connsiteY29" fmla="*/ 865245 h 1671740"/>
                <a:gd name="connsiteX30" fmla="*/ 2120456 w 2130563"/>
                <a:gd name="connsiteY30" fmla="*/ 870423 h 167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30563" h="1671740">
                  <a:moveTo>
                    <a:pt x="2120456" y="870423"/>
                  </a:moveTo>
                  <a:cubicBezTo>
                    <a:pt x="1997125" y="696346"/>
                    <a:pt x="1853844" y="537304"/>
                    <a:pt x="1693535" y="396551"/>
                  </a:cubicBezTo>
                  <a:cubicBezTo>
                    <a:pt x="1647441" y="356040"/>
                    <a:pt x="1599985" y="317022"/>
                    <a:pt x="1551173" y="279497"/>
                  </a:cubicBezTo>
                  <a:cubicBezTo>
                    <a:pt x="1460515" y="209720"/>
                    <a:pt x="1365436" y="145888"/>
                    <a:pt x="1266534" y="88392"/>
                  </a:cubicBezTo>
                  <a:cubicBezTo>
                    <a:pt x="1234093" y="69566"/>
                    <a:pt x="1201268" y="51482"/>
                    <a:pt x="1168064" y="34149"/>
                  </a:cubicBezTo>
                  <a:cubicBezTo>
                    <a:pt x="1142268" y="20739"/>
                    <a:pt x="1114800" y="8469"/>
                    <a:pt x="1085045" y="10387"/>
                  </a:cubicBezTo>
                  <a:cubicBezTo>
                    <a:pt x="1064232" y="12164"/>
                    <a:pt x="1044350" y="19813"/>
                    <a:pt x="1027701" y="32436"/>
                  </a:cubicBezTo>
                  <a:cubicBezTo>
                    <a:pt x="991143" y="59131"/>
                    <a:pt x="966934" y="100825"/>
                    <a:pt x="947004" y="140563"/>
                  </a:cubicBezTo>
                  <a:cubicBezTo>
                    <a:pt x="929562" y="175407"/>
                    <a:pt x="913301" y="210945"/>
                    <a:pt x="896710" y="246283"/>
                  </a:cubicBezTo>
                  <a:cubicBezTo>
                    <a:pt x="889661" y="261323"/>
                    <a:pt x="882611" y="276322"/>
                    <a:pt x="875314" y="291236"/>
                  </a:cubicBezTo>
                  <a:cubicBezTo>
                    <a:pt x="849885" y="343486"/>
                    <a:pt x="823853" y="395452"/>
                    <a:pt x="797226" y="447129"/>
                  </a:cubicBezTo>
                  <a:cubicBezTo>
                    <a:pt x="762912" y="513726"/>
                    <a:pt x="727601" y="579818"/>
                    <a:pt x="691301" y="645405"/>
                  </a:cubicBezTo>
                  <a:cubicBezTo>
                    <a:pt x="615047" y="783282"/>
                    <a:pt x="534582" y="918678"/>
                    <a:pt x="449901" y="1051582"/>
                  </a:cubicBezTo>
                  <a:cubicBezTo>
                    <a:pt x="325435" y="1246924"/>
                    <a:pt x="192268" y="1436347"/>
                    <a:pt x="50411" y="1619845"/>
                  </a:cubicBezTo>
                  <a:cubicBezTo>
                    <a:pt x="33011" y="1642298"/>
                    <a:pt x="25835" y="1647518"/>
                    <a:pt x="8192" y="1669808"/>
                  </a:cubicBezTo>
                  <a:cubicBezTo>
                    <a:pt x="4112" y="1675028"/>
                    <a:pt x="-3142" y="1667689"/>
                    <a:pt x="895" y="1662516"/>
                  </a:cubicBezTo>
                  <a:cubicBezTo>
                    <a:pt x="148067" y="1476505"/>
                    <a:pt x="276203" y="1300767"/>
                    <a:pt x="405400" y="1101792"/>
                  </a:cubicBezTo>
                  <a:cubicBezTo>
                    <a:pt x="502803" y="951771"/>
                    <a:pt x="594860" y="798417"/>
                    <a:pt x="681559" y="641741"/>
                  </a:cubicBezTo>
                  <a:cubicBezTo>
                    <a:pt x="709395" y="591488"/>
                    <a:pt x="736648" y="540920"/>
                    <a:pt x="763317" y="490043"/>
                  </a:cubicBezTo>
                  <a:cubicBezTo>
                    <a:pt x="806478" y="407675"/>
                    <a:pt x="848145" y="324534"/>
                    <a:pt x="888315" y="240616"/>
                  </a:cubicBezTo>
                  <a:cubicBezTo>
                    <a:pt x="898913" y="218525"/>
                    <a:pt x="909401" y="196356"/>
                    <a:pt x="919778" y="174103"/>
                  </a:cubicBezTo>
                  <a:cubicBezTo>
                    <a:pt x="952751" y="103474"/>
                    <a:pt x="1000763" y="-1557"/>
                    <a:pt x="1093482" y="-127"/>
                  </a:cubicBezTo>
                  <a:cubicBezTo>
                    <a:pt x="1120751" y="278"/>
                    <a:pt x="1146058" y="11323"/>
                    <a:pt x="1169941" y="23551"/>
                  </a:cubicBezTo>
                  <a:cubicBezTo>
                    <a:pt x="1194271" y="36063"/>
                    <a:pt x="1218154" y="49348"/>
                    <a:pt x="1242000" y="62837"/>
                  </a:cubicBezTo>
                  <a:cubicBezTo>
                    <a:pt x="1251536" y="68221"/>
                    <a:pt x="1261030" y="73683"/>
                    <a:pt x="1270488" y="79224"/>
                  </a:cubicBezTo>
                  <a:cubicBezTo>
                    <a:pt x="1307939" y="100988"/>
                    <a:pt x="1344839" y="123662"/>
                    <a:pt x="1381181" y="147245"/>
                  </a:cubicBezTo>
                  <a:cubicBezTo>
                    <a:pt x="1441826" y="186573"/>
                    <a:pt x="1500868" y="228256"/>
                    <a:pt x="1558307" y="272284"/>
                  </a:cubicBezTo>
                  <a:cubicBezTo>
                    <a:pt x="1585570" y="293192"/>
                    <a:pt x="1612429" y="314577"/>
                    <a:pt x="1638882" y="336436"/>
                  </a:cubicBezTo>
                  <a:cubicBezTo>
                    <a:pt x="1804848" y="473746"/>
                    <a:pt x="1954075" y="630117"/>
                    <a:pt x="2083488" y="802318"/>
                  </a:cubicBezTo>
                  <a:cubicBezTo>
                    <a:pt x="2099097" y="823062"/>
                    <a:pt x="2114379" y="844038"/>
                    <a:pt x="2129340" y="865245"/>
                  </a:cubicBezTo>
                  <a:cubicBezTo>
                    <a:pt x="2133168" y="870665"/>
                    <a:pt x="2124246" y="875801"/>
                    <a:pt x="2120456" y="870423"/>
                  </a:cubicBezTo>
                  <a:close/>
                </a:path>
              </a:pathLst>
            </a:custGeom>
            <a:solidFill>
              <a:srgbClr val="E6E6E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E23ACF0-9E0C-4116-81CE-E33CB78AE14C}"/>
                </a:ext>
              </a:extLst>
            </p:cNvPr>
            <p:cNvSpPr/>
            <p:nvPr/>
          </p:nvSpPr>
          <p:spPr>
            <a:xfrm>
              <a:off x="3417699" y="3063106"/>
              <a:ext cx="150811" cy="135961"/>
            </a:xfrm>
            <a:custGeom>
              <a:avLst/>
              <a:gdLst>
                <a:gd name="connsiteX0" fmla="*/ 150523 w 150811"/>
                <a:gd name="connsiteY0" fmla="*/ 5957 h 135961"/>
                <a:gd name="connsiteX1" fmla="*/ 24510 w 150811"/>
                <a:gd name="connsiteY1" fmla="*/ 116145 h 135961"/>
                <a:gd name="connsiteX2" fmla="*/ 8371 w 150811"/>
                <a:gd name="connsiteY2" fmla="*/ 134177 h 135961"/>
                <a:gd name="connsiteX3" fmla="*/ 1064 w 150811"/>
                <a:gd name="connsiteY3" fmla="*/ 126817 h 135961"/>
                <a:gd name="connsiteX4" fmla="*/ 140639 w 150811"/>
                <a:gd name="connsiteY4" fmla="*/ -141 h 135961"/>
                <a:gd name="connsiteX5" fmla="*/ 150523 w 150811"/>
                <a:gd name="connsiteY5" fmla="*/ 5957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811" h="135961">
                  <a:moveTo>
                    <a:pt x="150523" y="5957"/>
                  </a:moveTo>
                  <a:cubicBezTo>
                    <a:pt x="101789" y="33714"/>
                    <a:pt x="61941" y="74720"/>
                    <a:pt x="24510" y="116145"/>
                  </a:cubicBezTo>
                  <a:cubicBezTo>
                    <a:pt x="19096" y="122138"/>
                    <a:pt x="13718" y="128147"/>
                    <a:pt x="8371" y="134177"/>
                  </a:cubicBezTo>
                  <a:cubicBezTo>
                    <a:pt x="3903" y="139119"/>
                    <a:pt x="-3299" y="131811"/>
                    <a:pt x="1064" y="126817"/>
                  </a:cubicBezTo>
                  <a:cubicBezTo>
                    <a:pt x="42963" y="79977"/>
                    <a:pt x="86018" y="32085"/>
                    <a:pt x="140639" y="-141"/>
                  </a:cubicBezTo>
                  <a:cubicBezTo>
                    <a:pt x="143951" y="1857"/>
                    <a:pt x="147263" y="3907"/>
                    <a:pt x="150523" y="5957"/>
                  </a:cubicBezTo>
                  <a:close/>
                </a:path>
              </a:pathLst>
            </a:custGeom>
            <a:solidFill>
              <a:srgbClr val="E6E6E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3D41365-68C6-41C8-9D63-09F39B3D2AAF}"/>
                </a:ext>
              </a:extLst>
            </p:cNvPr>
            <p:cNvSpPr/>
            <p:nvPr/>
          </p:nvSpPr>
          <p:spPr>
            <a:xfrm>
              <a:off x="1207764" y="3573921"/>
              <a:ext cx="1043497" cy="852042"/>
            </a:xfrm>
            <a:custGeom>
              <a:avLst/>
              <a:gdLst>
                <a:gd name="connsiteX0" fmla="*/ 1036970 w 1043497"/>
                <a:gd name="connsiteY0" fmla="*/ 113394 h 852042"/>
                <a:gd name="connsiteX1" fmla="*/ 898814 w 1043497"/>
                <a:gd name="connsiteY1" fmla="*/ 62864 h 852042"/>
                <a:gd name="connsiteX2" fmla="*/ 830220 w 1043497"/>
                <a:gd name="connsiteY2" fmla="*/ 37777 h 852042"/>
                <a:gd name="connsiteX3" fmla="*/ 762503 w 1043497"/>
                <a:gd name="connsiteY3" fmla="*/ 14451 h 852042"/>
                <a:gd name="connsiteX4" fmla="*/ 701206 w 1043497"/>
                <a:gd name="connsiteY4" fmla="*/ 15234 h 852042"/>
                <a:gd name="connsiteX5" fmla="*/ 653398 w 1043497"/>
                <a:gd name="connsiteY5" fmla="*/ 44869 h 852042"/>
                <a:gd name="connsiteX6" fmla="*/ 614186 w 1043497"/>
                <a:gd name="connsiteY6" fmla="*/ 86746 h 852042"/>
                <a:gd name="connsiteX7" fmla="*/ 569758 w 1043497"/>
                <a:gd name="connsiteY7" fmla="*/ 140905 h 852042"/>
                <a:gd name="connsiteX8" fmla="*/ 387958 w 1043497"/>
                <a:gd name="connsiteY8" fmla="*/ 365671 h 852042"/>
                <a:gd name="connsiteX9" fmla="*/ 208566 w 1043497"/>
                <a:gd name="connsiteY9" fmla="*/ 592366 h 852042"/>
                <a:gd name="connsiteX10" fmla="*/ 31177 w 1043497"/>
                <a:gd name="connsiteY10" fmla="*/ 821532 h 852042"/>
                <a:gd name="connsiteX11" fmla="*/ 9617 w 1043497"/>
                <a:gd name="connsiteY11" fmla="*/ 849737 h 852042"/>
                <a:gd name="connsiteX12" fmla="*/ 728 w 1043497"/>
                <a:gd name="connsiteY12" fmla="*/ 844537 h 852042"/>
                <a:gd name="connsiteX13" fmla="*/ 179426 w 1043497"/>
                <a:gd name="connsiteY13" fmla="*/ 613058 h 852042"/>
                <a:gd name="connsiteX14" fmla="*/ 361047 w 1043497"/>
                <a:gd name="connsiteY14" fmla="*/ 382956 h 852042"/>
                <a:gd name="connsiteX15" fmla="*/ 545150 w 1043497"/>
                <a:gd name="connsiteY15" fmla="*/ 154836 h 852042"/>
                <a:gd name="connsiteX16" fmla="*/ 591401 w 1043497"/>
                <a:gd name="connsiteY16" fmla="*/ 98312 h 852042"/>
                <a:gd name="connsiteX17" fmla="*/ 631592 w 1043497"/>
                <a:gd name="connsiteY17" fmla="*/ 51613 h 852042"/>
                <a:gd name="connsiteX18" fmla="*/ 729804 w 1043497"/>
                <a:gd name="connsiteY18" fmla="*/ -127 h 852042"/>
                <a:gd name="connsiteX19" fmla="*/ 796601 w 1043497"/>
                <a:gd name="connsiteY19" fmla="*/ 14556 h 852042"/>
                <a:gd name="connsiteX20" fmla="*/ 865805 w 1043497"/>
                <a:gd name="connsiteY20" fmla="*/ 39864 h 852042"/>
                <a:gd name="connsiteX21" fmla="*/ 1004928 w 1043497"/>
                <a:gd name="connsiteY21" fmla="*/ 90747 h 852042"/>
                <a:gd name="connsiteX22" fmla="*/ 1039708 w 1043497"/>
                <a:gd name="connsiteY22" fmla="*/ 103469 h 852042"/>
                <a:gd name="connsiteX23" fmla="*/ 1036970 w 1043497"/>
                <a:gd name="connsiteY23" fmla="*/ 113394 h 85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43497" h="852042">
                  <a:moveTo>
                    <a:pt x="1036970" y="113394"/>
                  </a:moveTo>
                  <a:lnTo>
                    <a:pt x="898814" y="62864"/>
                  </a:lnTo>
                  <a:lnTo>
                    <a:pt x="830220" y="37777"/>
                  </a:lnTo>
                  <a:cubicBezTo>
                    <a:pt x="808061" y="28850"/>
                    <a:pt x="785456" y="21070"/>
                    <a:pt x="762503" y="14451"/>
                  </a:cubicBezTo>
                  <a:cubicBezTo>
                    <a:pt x="742432" y="8721"/>
                    <a:pt x="721125" y="8989"/>
                    <a:pt x="701206" y="15234"/>
                  </a:cubicBezTo>
                  <a:cubicBezTo>
                    <a:pt x="683442" y="21806"/>
                    <a:pt x="667187" y="31884"/>
                    <a:pt x="653398" y="44869"/>
                  </a:cubicBezTo>
                  <a:cubicBezTo>
                    <a:pt x="639309" y="57843"/>
                    <a:pt x="626203" y="71837"/>
                    <a:pt x="614186" y="86746"/>
                  </a:cubicBezTo>
                  <a:cubicBezTo>
                    <a:pt x="599250" y="104694"/>
                    <a:pt x="584536" y="122831"/>
                    <a:pt x="569758" y="140905"/>
                  </a:cubicBezTo>
                  <a:cubicBezTo>
                    <a:pt x="508760" y="215503"/>
                    <a:pt x="448157" y="290426"/>
                    <a:pt x="387958" y="365671"/>
                  </a:cubicBezTo>
                  <a:cubicBezTo>
                    <a:pt x="327759" y="440915"/>
                    <a:pt x="267960" y="516480"/>
                    <a:pt x="208566" y="592366"/>
                  </a:cubicBezTo>
                  <a:cubicBezTo>
                    <a:pt x="149030" y="668436"/>
                    <a:pt x="89898" y="744827"/>
                    <a:pt x="31177" y="821532"/>
                  </a:cubicBezTo>
                  <a:cubicBezTo>
                    <a:pt x="23985" y="830927"/>
                    <a:pt x="16798" y="840326"/>
                    <a:pt x="9617" y="849737"/>
                  </a:cubicBezTo>
                  <a:cubicBezTo>
                    <a:pt x="5648" y="854931"/>
                    <a:pt x="-3294" y="849810"/>
                    <a:pt x="728" y="844537"/>
                  </a:cubicBezTo>
                  <a:cubicBezTo>
                    <a:pt x="59880" y="767059"/>
                    <a:pt x="119448" y="689901"/>
                    <a:pt x="179426" y="613058"/>
                  </a:cubicBezTo>
                  <a:cubicBezTo>
                    <a:pt x="239551" y="536031"/>
                    <a:pt x="300091" y="459331"/>
                    <a:pt x="361047" y="382956"/>
                  </a:cubicBezTo>
                  <a:cubicBezTo>
                    <a:pt x="422003" y="306587"/>
                    <a:pt x="483374" y="230543"/>
                    <a:pt x="545150" y="154836"/>
                  </a:cubicBezTo>
                  <a:cubicBezTo>
                    <a:pt x="560542" y="135974"/>
                    <a:pt x="575956" y="117132"/>
                    <a:pt x="591401" y="98312"/>
                  </a:cubicBezTo>
                  <a:cubicBezTo>
                    <a:pt x="604429" y="82436"/>
                    <a:pt x="617303" y="66391"/>
                    <a:pt x="631592" y="51613"/>
                  </a:cubicBezTo>
                  <a:cubicBezTo>
                    <a:pt x="657819" y="24492"/>
                    <a:pt x="690581" y="525"/>
                    <a:pt x="729804" y="-127"/>
                  </a:cubicBezTo>
                  <a:cubicBezTo>
                    <a:pt x="752862" y="-510"/>
                    <a:pt x="775178" y="6807"/>
                    <a:pt x="796601" y="14556"/>
                  </a:cubicBezTo>
                  <a:cubicBezTo>
                    <a:pt x="819700" y="22915"/>
                    <a:pt x="842737" y="31426"/>
                    <a:pt x="865805" y="39864"/>
                  </a:cubicBezTo>
                  <a:lnTo>
                    <a:pt x="1004928" y="90747"/>
                  </a:lnTo>
                  <a:lnTo>
                    <a:pt x="1039708" y="103469"/>
                  </a:lnTo>
                  <a:cubicBezTo>
                    <a:pt x="1045880" y="105725"/>
                    <a:pt x="1043210" y="115676"/>
                    <a:pt x="1036970" y="113394"/>
                  </a:cubicBezTo>
                  <a:close/>
                </a:path>
              </a:pathLst>
            </a:custGeom>
            <a:solidFill>
              <a:srgbClr val="E6E6E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3A72321-C73F-405F-9482-05643422DABD}"/>
                </a:ext>
              </a:extLst>
            </p:cNvPr>
            <p:cNvSpPr/>
            <p:nvPr/>
          </p:nvSpPr>
          <p:spPr>
            <a:xfrm>
              <a:off x="3468153" y="3108317"/>
              <a:ext cx="234360" cy="110556"/>
            </a:xfrm>
            <a:custGeom>
              <a:avLst/>
              <a:gdLst>
                <a:gd name="connsiteX0" fmla="*/ 234071 w 234360"/>
                <a:gd name="connsiteY0" fmla="*/ 50642 h 110556"/>
                <a:gd name="connsiteX1" fmla="*/ -289 w 234360"/>
                <a:gd name="connsiteY1" fmla="*/ 110415 h 110556"/>
                <a:gd name="connsiteX2" fmla="*/ 139602 w 234360"/>
                <a:gd name="connsiteY2" fmla="*/ 9269 h 110556"/>
                <a:gd name="connsiteX3" fmla="*/ 161051 w 234360"/>
                <a:gd name="connsiteY3" fmla="*/ -141 h 110556"/>
                <a:gd name="connsiteX4" fmla="*/ 234071 w 234360"/>
                <a:gd name="connsiteY4" fmla="*/ 50642 h 11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360" h="110556">
                  <a:moveTo>
                    <a:pt x="234071" y="50642"/>
                  </a:moveTo>
                  <a:cubicBezTo>
                    <a:pt x="155215" y="67570"/>
                    <a:pt x="77095" y="87494"/>
                    <a:pt x="-289" y="110415"/>
                  </a:cubicBezTo>
                  <a:cubicBezTo>
                    <a:pt x="49443" y="81291"/>
                    <a:pt x="88345" y="35607"/>
                    <a:pt x="139602" y="9269"/>
                  </a:cubicBezTo>
                  <a:cubicBezTo>
                    <a:pt x="146552" y="5694"/>
                    <a:pt x="153712" y="2550"/>
                    <a:pt x="161051" y="-141"/>
                  </a:cubicBezTo>
                  <a:cubicBezTo>
                    <a:pt x="185759" y="16208"/>
                    <a:pt x="210099" y="33136"/>
                    <a:pt x="234071" y="50642"/>
                  </a:cubicBezTo>
                  <a:close/>
                </a:path>
              </a:pathLst>
            </a:custGeom>
            <a:solidFill>
              <a:srgbClr val="E6E6E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729FDF3-25ED-4538-BC67-A8B70E92025E}"/>
                </a:ext>
              </a:extLst>
            </p:cNvPr>
            <p:cNvSpPr/>
            <p:nvPr/>
          </p:nvSpPr>
          <p:spPr>
            <a:xfrm>
              <a:off x="1360526" y="3647351"/>
              <a:ext cx="573761" cy="656697"/>
            </a:xfrm>
            <a:custGeom>
              <a:avLst/>
              <a:gdLst>
                <a:gd name="connsiteX0" fmla="*/ 505835 w 573761"/>
                <a:gd name="connsiteY0" fmla="*/ 40470 h 656697"/>
                <a:gd name="connsiteX1" fmla="*/ 554484 w 573761"/>
                <a:gd name="connsiteY1" fmla="*/ -141 h 656697"/>
                <a:gd name="connsiteX2" fmla="*/ 573473 w 573761"/>
                <a:gd name="connsiteY2" fmla="*/ 605 h 656697"/>
                <a:gd name="connsiteX3" fmla="*/ -289 w 573761"/>
                <a:gd name="connsiteY3" fmla="*/ 656556 h 656697"/>
                <a:gd name="connsiteX4" fmla="*/ 505835 w 573761"/>
                <a:gd name="connsiteY4" fmla="*/ 40470 h 65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761" h="656697">
                  <a:moveTo>
                    <a:pt x="505835" y="40470"/>
                  </a:moveTo>
                  <a:cubicBezTo>
                    <a:pt x="519435" y="23915"/>
                    <a:pt x="534139" y="6583"/>
                    <a:pt x="554484" y="-141"/>
                  </a:cubicBezTo>
                  <a:lnTo>
                    <a:pt x="573473" y="605"/>
                  </a:lnTo>
                  <a:cubicBezTo>
                    <a:pt x="428903" y="256062"/>
                    <a:pt x="233656" y="479277"/>
                    <a:pt x="-289" y="656556"/>
                  </a:cubicBezTo>
                  <a:cubicBezTo>
                    <a:pt x="168421" y="451194"/>
                    <a:pt x="337131" y="245832"/>
                    <a:pt x="505835" y="40470"/>
                  </a:cubicBezTo>
                  <a:close/>
                </a:path>
              </a:pathLst>
            </a:custGeom>
            <a:solidFill>
              <a:srgbClr val="E6E6E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E863980-C3C3-4189-AE58-A7DDA3098989}"/>
                </a:ext>
              </a:extLst>
            </p:cNvPr>
            <p:cNvSpPr/>
            <p:nvPr/>
          </p:nvSpPr>
          <p:spPr>
            <a:xfrm>
              <a:off x="3674204" y="3740417"/>
              <a:ext cx="442154" cy="773792"/>
            </a:xfrm>
            <a:custGeom>
              <a:avLst/>
              <a:gdLst>
                <a:gd name="connsiteX0" fmla="*/ -289 w 442154"/>
                <a:gd name="connsiteY0" fmla="*/ 208012 h 773792"/>
                <a:gd name="connsiteX1" fmla="*/ 158 w 442154"/>
                <a:gd name="connsiteY1" fmla="*/ 221675 h 773792"/>
                <a:gd name="connsiteX2" fmla="*/ 19551 w 442154"/>
                <a:gd name="connsiteY2" fmla="*/ 296830 h 773792"/>
                <a:gd name="connsiteX3" fmla="*/ 19825 w 442154"/>
                <a:gd name="connsiteY3" fmla="*/ 297409 h 773792"/>
                <a:gd name="connsiteX4" fmla="*/ 21423 w 442154"/>
                <a:gd name="connsiteY4" fmla="*/ 300673 h 773792"/>
                <a:gd name="connsiteX5" fmla="*/ 32442 w 442154"/>
                <a:gd name="connsiteY5" fmla="*/ 320114 h 773792"/>
                <a:gd name="connsiteX6" fmla="*/ 203165 w 442154"/>
                <a:gd name="connsiteY6" fmla="*/ 416192 h 773792"/>
                <a:gd name="connsiteX7" fmla="*/ 201104 w 442154"/>
                <a:gd name="connsiteY7" fmla="*/ 534613 h 773792"/>
                <a:gd name="connsiteX8" fmla="*/ 174251 w 442154"/>
                <a:gd name="connsiteY8" fmla="*/ 520471 h 773792"/>
                <a:gd name="connsiteX9" fmla="*/ 169457 w 442154"/>
                <a:gd name="connsiteY9" fmla="*/ 529587 h 773792"/>
                <a:gd name="connsiteX10" fmla="*/ 200904 w 442154"/>
                <a:gd name="connsiteY10" fmla="*/ 546147 h 773792"/>
                <a:gd name="connsiteX11" fmla="*/ 197061 w 442154"/>
                <a:gd name="connsiteY11" fmla="*/ 766092 h 773792"/>
                <a:gd name="connsiteX12" fmla="*/ 197014 w 442154"/>
                <a:gd name="connsiteY12" fmla="*/ 769031 h 773792"/>
                <a:gd name="connsiteX13" fmla="*/ 217780 w 442154"/>
                <a:gd name="connsiteY13" fmla="*/ 773652 h 773792"/>
                <a:gd name="connsiteX14" fmla="*/ 217738 w 442154"/>
                <a:gd name="connsiteY14" fmla="*/ 770697 h 773792"/>
                <a:gd name="connsiteX15" fmla="*/ 211198 w 442154"/>
                <a:gd name="connsiteY15" fmla="*/ 416203 h 773792"/>
                <a:gd name="connsiteX16" fmla="*/ 358080 w 442154"/>
                <a:gd name="connsiteY16" fmla="*/ 352298 h 773792"/>
                <a:gd name="connsiteX17" fmla="*/ 361949 w 442154"/>
                <a:gd name="connsiteY17" fmla="*/ 348166 h 773792"/>
                <a:gd name="connsiteX18" fmla="*/ 362097 w 442154"/>
                <a:gd name="connsiteY18" fmla="*/ 348008 h 773792"/>
                <a:gd name="connsiteX19" fmla="*/ 400027 w 442154"/>
                <a:gd name="connsiteY19" fmla="*/ 289313 h 773792"/>
                <a:gd name="connsiteX20" fmla="*/ 399406 w 442154"/>
                <a:gd name="connsiteY20" fmla="*/ 289991 h 773792"/>
                <a:gd name="connsiteX21" fmla="*/ 300652 w 442154"/>
                <a:gd name="connsiteY21" fmla="*/ 21607 h 773792"/>
                <a:gd name="connsiteX22" fmla="*/ 298476 w 442154"/>
                <a:gd name="connsiteY22" fmla="*/ 20540 h 773792"/>
                <a:gd name="connsiteX23" fmla="*/ 28436 w 442154"/>
                <a:gd name="connsiteY23" fmla="*/ 102519 h 773792"/>
                <a:gd name="connsiteX24" fmla="*/ 24766 w 442154"/>
                <a:gd name="connsiteY24" fmla="*/ 109011 h 773792"/>
                <a:gd name="connsiteX25" fmla="*/ -289 w 442154"/>
                <a:gd name="connsiteY25" fmla="*/ 208012 h 77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2154" h="773792">
                  <a:moveTo>
                    <a:pt x="-289" y="208012"/>
                  </a:moveTo>
                  <a:cubicBezTo>
                    <a:pt x="-289" y="212607"/>
                    <a:pt x="-142" y="217159"/>
                    <a:pt x="158" y="221675"/>
                  </a:cubicBezTo>
                  <a:cubicBezTo>
                    <a:pt x="1824" y="247729"/>
                    <a:pt x="8406" y="273226"/>
                    <a:pt x="19551" y="296830"/>
                  </a:cubicBezTo>
                  <a:cubicBezTo>
                    <a:pt x="19641" y="297030"/>
                    <a:pt x="19741" y="297219"/>
                    <a:pt x="19825" y="297409"/>
                  </a:cubicBezTo>
                  <a:cubicBezTo>
                    <a:pt x="20345" y="298502"/>
                    <a:pt x="20876" y="299595"/>
                    <a:pt x="21423" y="300673"/>
                  </a:cubicBezTo>
                  <a:cubicBezTo>
                    <a:pt x="24740" y="307350"/>
                    <a:pt x="28415" y="313842"/>
                    <a:pt x="32442" y="320114"/>
                  </a:cubicBezTo>
                  <a:cubicBezTo>
                    <a:pt x="69762" y="378609"/>
                    <a:pt x="133793" y="414641"/>
                    <a:pt x="203165" y="416192"/>
                  </a:cubicBezTo>
                  <a:lnTo>
                    <a:pt x="201104" y="534613"/>
                  </a:lnTo>
                  <a:lnTo>
                    <a:pt x="174251" y="520471"/>
                  </a:lnTo>
                  <a:lnTo>
                    <a:pt x="169457" y="529587"/>
                  </a:lnTo>
                  <a:lnTo>
                    <a:pt x="200904" y="546147"/>
                  </a:lnTo>
                  <a:lnTo>
                    <a:pt x="197061" y="766092"/>
                  </a:lnTo>
                  <a:lnTo>
                    <a:pt x="197014" y="769031"/>
                  </a:lnTo>
                  <a:lnTo>
                    <a:pt x="217780" y="773652"/>
                  </a:lnTo>
                  <a:lnTo>
                    <a:pt x="217738" y="770697"/>
                  </a:lnTo>
                  <a:lnTo>
                    <a:pt x="211198" y="416203"/>
                  </a:lnTo>
                  <a:cubicBezTo>
                    <a:pt x="266739" y="415409"/>
                    <a:pt x="319641" y="392388"/>
                    <a:pt x="358080" y="352298"/>
                  </a:cubicBezTo>
                  <a:cubicBezTo>
                    <a:pt x="359389" y="350947"/>
                    <a:pt x="360683" y="349548"/>
                    <a:pt x="361949" y="348166"/>
                  </a:cubicBezTo>
                  <a:lnTo>
                    <a:pt x="362097" y="348008"/>
                  </a:lnTo>
                  <a:cubicBezTo>
                    <a:pt x="377952" y="330717"/>
                    <a:pt x="390774" y="310872"/>
                    <a:pt x="400027" y="289313"/>
                  </a:cubicBezTo>
                  <a:cubicBezTo>
                    <a:pt x="399822" y="289544"/>
                    <a:pt x="399606" y="289760"/>
                    <a:pt x="399406" y="289991"/>
                  </a:cubicBezTo>
                  <a:cubicBezTo>
                    <a:pt x="485212" y="74356"/>
                    <a:pt x="435291" y="-25607"/>
                    <a:pt x="300652" y="21607"/>
                  </a:cubicBezTo>
                  <a:cubicBezTo>
                    <a:pt x="299932" y="21244"/>
                    <a:pt x="299196" y="20897"/>
                    <a:pt x="298476" y="20540"/>
                  </a:cubicBezTo>
                  <a:cubicBezTo>
                    <a:pt x="200841" y="-26490"/>
                    <a:pt x="83451" y="9148"/>
                    <a:pt x="28436" y="102519"/>
                  </a:cubicBezTo>
                  <a:cubicBezTo>
                    <a:pt x="27169" y="104648"/>
                    <a:pt x="25944" y="106824"/>
                    <a:pt x="24766" y="109011"/>
                  </a:cubicBezTo>
                  <a:cubicBezTo>
                    <a:pt x="8285" y="139402"/>
                    <a:pt x="-331" y="173436"/>
                    <a:pt x="-289" y="208012"/>
                  </a:cubicBezTo>
                  <a:close/>
                </a:path>
              </a:pathLst>
            </a:custGeom>
            <a:solidFill>
              <a:srgbClr val="3F3D5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4E2DE9-E9E0-41F1-80B9-B1F31C487C6F}"/>
                </a:ext>
              </a:extLst>
            </p:cNvPr>
            <p:cNvSpPr/>
            <p:nvPr/>
          </p:nvSpPr>
          <p:spPr>
            <a:xfrm>
              <a:off x="1716760" y="2855925"/>
              <a:ext cx="212595" cy="63400"/>
            </a:xfrm>
            <a:custGeom>
              <a:avLst/>
              <a:gdLst>
                <a:gd name="connsiteX0" fmla="*/ 212307 w 212595"/>
                <a:gd name="connsiteY0" fmla="*/ 60736 h 63400"/>
                <a:gd name="connsiteX1" fmla="*/ 212097 w 212595"/>
                <a:gd name="connsiteY1" fmla="*/ 63259 h 63400"/>
                <a:gd name="connsiteX2" fmla="*/ -289 w 212595"/>
                <a:gd name="connsiteY2" fmla="*/ 48592 h 63400"/>
                <a:gd name="connsiteX3" fmla="*/ 137499 w 212595"/>
                <a:gd name="connsiteY3" fmla="*/ -141 h 63400"/>
                <a:gd name="connsiteX4" fmla="*/ 212307 w 212595"/>
                <a:gd name="connsiteY4" fmla="*/ 60736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595" h="63400">
                  <a:moveTo>
                    <a:pt x="212307" y="60736"/>
                  </a:moveTo>
                  <a:lnTo>
                    <a:pt x="212097" y="63259"/>
                  </a:lnTo>
                  <a:cubicBezTo>
                    <a:pt x="141284" y="58370"/>
                    <a:pt x="70487" y="53481"/>
                    <a:pt x="-289" y="48592"/>
                  </a:cubicBezTo>
                  <a:cubicBezTo>
                    <a:pt x="44974" y="30770"/>
                    <a:pt x="90764" y="14526"/>
                    <a:pt x="137499" y="-141"/>
                  </a:cubicBezTo>
                  <a:cubicBezTo>
                    <a:pt x="162575" y="19941"/>
                    <a:pt x="187509" y="40233"/>
                    <a:pt x="212307" y="60736"/>
                  </a:cubicBezTo>
                  <a:close/>
                </a:path>
              </a:pathLst>
            </a:custGeom>
            <a:solidFill>
              <a:srgbClr val="E6E6E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73E1CA-A268-4FBD-9EB4-CED43B50A630}"/>
                </a:ext>
              </a:extLst>
            </p:cNvPr>
            <p:cNvSpPr/>
            <p:nvPr/>
          </p:nvSpPr>
          <p:spPr>
            <a:xfrm>
              <a:off x="1933930" y="2828588"/>
              <a:ext cx="514834" cy="579934"/>
            </a:xfrm>
            <a:custGeom>
              <a:avLst/>
              <a:gdLst>
                <a:gd name="connsiteX0" fmla="*/ 513905 w 514834"/>
                <a:gd name="connsiteY0" fmla="*/ 575876 h 579934"/>
                <a:gd name="connsiteX1" fmla="*/ 503696 w 514834"/>
                <a:gd name="connsiteY1" fmla="*/ 578867 h 579934"/>
                <a:gd name="connsiteX2" fmla="*/ 501235 w 514834"/>
                <a:gd name="connsiteY2" fmla="*/ 576717 h 579934"/>
                <a:gd name="connsiteX3" fmla="*/ -289 w 514834"/>
                <a:gd name="connsiteY3" fmla="*/ 4065 h 579934"/>
                <a:gd name="connsiteX4" fmla="*/ 15693 w 514834"/>
                <a:gd name="connsiteY4" fmla="*/ -141 h 579934"/>
                <a:gd name="connsiteX5" fmla="*/ 451083 w 514834"/>
                <a:gd name="connsiteY5" fmla="*/ 484350 h 579934"/>
                <a:gd name="connsiteX6" fmla="*/ 513274 w 514834"/>
                <a:gd name="connsiteY6" fmla="*/ 569673 h 579934"/>
                <a:gd name="connsiteX7" fmla="*/ 513905 w 514834"/>
                <a:gd name="connsiteY7" fmla="*/ 575876 h 57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834" h="579934">
                  <a:moveTo>
                    <a:pt x="513905" y="575876"/>
                  </a:moveTo>
                  <a:cubicBezTo>
                    <a:pt x="511913" y="579524"/>
                    <a:pt x="507339" y="580865"/>
                    <a:pt x="503696" y="578867"/>
                  </a:cubicBezTo>
                  <a:cubicBezTo>
                    <a:pt x="502728" y="578342"/>
                    <a:pt x="501887" y="577606"/>
                    <a:pt x="501235" y="576717"/>
                  </a:cubicBezTo>
                  <a:cubicBezTo>
                    <a:pt x="354190" y="369100"/>
                    <a:pt x="186127" y="177201"/>
                    <a:pt x="-289" y="4065"/>
                  </a:cubicBezTo>
                  <a:cubicBezTo>
                    <a:pt x="5021" y="2593"/>
                    <a:pt x="10383" y="1173"/>
                    <a:pt x="15693" y="-141"/>
                  </a:cubicBezTo>
                  <a:cubicBezTo>
                    <a:pt x="174713" y="148308"/>
                    <a:pt x="320403" y="310431"/>
                    <a:pt x="451083" y="484350"/>
                  </a:cubicBezTo>
                  <a:cubicBezTo>
                    <a:pt x="472269" y="512476"/>
                    <a:pt x="492998" y="540917"/>
                    <a:pt x="513274" y="569673"/>
                  </a:cubicBezTo>
                  <a:cubicBezTo>
                    <a:pt x="514699" y="571429"/>
                    <a:pt x="514951" y="573868"/>
                    <a:pt x="513905" y="575876"/>
                  </a:cubicBezTo>
                  <a:close/>
                </a:path>
              </a:pathLst>
            </a:custGeom>
            <a:solidFill>
              <a:srgbClr val="E6E6E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E5DE0D-A3F4-4501-A3EC-E8733261023C}"/>
                </a:ext>
              </a:extLst>
            </p:cNvPr>
            <p:cNvSpPr/>
            <p:nvPr/>
          </p:nvSpPr>
          <p:spPr>
            <a:xfrm>
              <a:off x="3634481" y="5267143"/>
              <a:ext cx="53884" cy="37482"/>
            </a:xfrm>
            <a:custGeom>
              <a:avLst/>
              <a:gdLst>
                <a:gd name="connsiteX0" fmla="*/ 53596 w 53884"/>
                <a:gd name="connsiteY0" fmla="*/ 18627 h 37482"/>
                <a:gd name="connsiteX1" fmla="*/ 26680 w 53884"/>
                <a:gd name="connsiteY1" fmla="*/ 37342 h 37482"/>
                <a:gd name="connsiteX2" fmla="*/ -289 w 53884"/>
                <a:gd name="connsiteY2" fmla="*/ 18627 h 37482"/>
                <a:gd name="connsiteX3" fmla="*/ 26680 w 53884"/>
                <a:gd name="connsiteY3" fmla="*/ -141 h 37482"/>
                <a:gd name="connsiteX4" fmla="*/ 53596 w 53884"/>
                <a:gd name="connsiteY4" fmla="*/ 18627 h 3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4" h="37482">
                  <a:moveTo>
                    <a:pt x="53596" y="18627"/>
                  </a:moveTo>
                  <a:cubicBezTo>
                    <a:pt x="53596" y="28983"/>
                    <a:pt x="41557" y="37342"/>
                    <a:pt x="26680" y="37342"/>
                  </a:cubicBezTo>
                  <a:cubicBezTo>
                    <a:pt x="11750" y="37342"/>
                    <a:pt x="-289" y="28983"/>
                    <a:pt x="-289" y="18627"/>
                  </a:cubicBezTo>
                  <a:cubicBezTo>
                    <a:pt x="-289" y="8270"/>
                    <a:pt x="11750" y="-141"/>
                    <a:pt x="26680" y="-141"/>
                  </a:cubicBezTo>
                  <a:cubicBezTo>
                    <a:pt x="41557" y="-141"/>
                    <a:pt x="53596" y="8270"/>
                    <a:pt x="53596" y="18627"/>
                  </a:cubicBezTo>
                  <a:close/>
                </a:path>
              </a:pathLst>
            </a:custGeom>
            <a:solidFill>
              <a:srgbClr val="E6E6E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3740AA5-5844-4F07-843D-E16712F7B3F0}"/>
                </a:ext>
              </a:extLst>
            </p:cNvPr>
            <p:cNvSpPr/>
            <p:nvPr/>
          </p:nvSpPr>
          <p:spPr>
            <a:xfrm>
              <a:off x="2491011" y="5288024"/>
              <a:ext cx="488497" cy="228414"/>
            </a:xfrm>
            <a:custGeom>
              <a:avLst/>
              <a:gdLst>
                <a:gd name="connsiteX0" fmla="*/ 488209 w 488497"/>
                <a:gd name="connsiteY0" fmla="*/ 189865 h 228414"/>
                <a:gd name="connsiteX1" fmla="*/ 488009 w 488497"/>
                <a:gd name="connsiteY1" fmla="*/ 191505 h 228414"/>
                <a:gd name="connsiteX2" fmla="*/ 287052 w 488497"/>
                <a:gd name="connsiteY2" fmla="*/ 228274 h 228414"/>
                <a:gd name="connsiteX3" fmla="*/ 72206 w 488497"/>
                <a:gd name="connsiteY3" fmla="*/ 185002 h 228414"/>
                <a:gd name="connsiteX4" fmla="*/ 6672 w 488497"/>
                <a:gd name="connsiteY4" fmla="*/ 127758 h 228414"/>
                <a:gd name="connsiteX5" fmla="*/ -289 w 488497"/>
                <a:gd name="connsiteY5" fmla="*/ 99517 h 228414"/>
                <a:gd name="connsiteX6" fmla="*/ 190 w 488497"/>
                <a:gd name="connsiteY6" fmla="*/ 92052 h 228414"/>
                <a:gd name="connsiteX7" fmla="*/ 3544 w 488497"/>
                <a:gd name="connsiteY7" fmla="*/ 78484 h 228414"/>
                <a:gd name="connsiteX8" fmla="*/ 25329 w 488497"/>
                <a:gd name="connsiteY8" fmla="*/ 46305 h 228414"/>
                <a:gd name="connsiteX9" fmla="*/ 32116 w 488497"/>
                <a:gd name="connsiteY9" fmla="*/ 40081 h 228414"/>
                <a:gd name="connsiteX10" fmla="*/ 105215 w 488497"/>
                <a:gd name="connsiteY10" fmla="*/ -141 h 228414"/>
                <a:gd name="connsiteX11" fmla="*/ 33172 w 488497"/>
                <a:gd name="connsiteY11" fmla="*/ 73516 h 228414"/>
                <a:gd name="connsiteX12" fmla="*/ 32894 w 488497"/>
                <a:gd name="connsiteY12" fmla="*/ 75003 h 228414"/>
                <a:gd name="connsiteX13" fmla="*/ 31884 w 488497"/>
                <a:gd name="connsiteY13" fmla="*/ 85723 h 228414"/>
                <a:gd name="connsiteX14" fmla="*/ 31911 w 488497"/>
                <a:gd name="connsiteY14" fmla="*/ 86806 h 228414"/>
                <a:gd name="connsiteX15" fmla="*/ 31911 w 488497"/>
                <a:gd name="connsiteY15" fmla="*/ 86832 h 228414"/>
                <a:gd name="connsiteX16" fmla="*/ 68626 w 488497"/>
                <a:gd name="connsiteY16" fmla="*/ 148765 h 228414"/>
                <a:gd name="connsiteX17" fmla="*/ 319257 w 488497"/>
                <a:gd name="connsiteY17" fmla="*/ 214479 h 228414"/>
                <a:gd name="connsiteX18" fmla="*/ 488209 w 488497"/>
                <a:gd name="connsiteY18" fmla="*/ 189865 h 22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8497" h="228414">
                  <a:moveTo>
                    <a:pt x="488209" y="189865"/>
                  </a:moveTo>
                  <a:cubicBezTo>
                    <a:pt x="488156" y="190423"/>
                    <a:pt x="488082" y="190954"/>
                    <a:pt x="488009" y="191505"/>
                  </a:cubicBezTo>
                  <a:cubicBezTo>
                    <a:pt x="436185" y="214253"/>
                    <a:pt x="365304" y="228274"/>
                    <a:pt x="287052" y="228274"/>
                  </a:cubicBezTo>
                  <a:cubicBezTo>
                    <a:pt x="201593" y="228274"/>
                    <a:pt x="124835" y="211551"/>
                    <a:pt x="72206" y="185002"/>
                  </a:cubicBezTo>
                  <a:cubicBezTo>
                    <a:pt x="40433" y="168989"/>
                    <a:pt x="17464" y="149396"/>
                    <a:pt x="6672" y="127758"/>
                  </a:cubicBezTo>
                  <a:cubicBezTo>
                    <a:pt x="2156" y="119021"/>
                    <a:pt x="-226" y="109348"/>
                    <a:pt x="-289" y="99517"/>
                  </a:cubicBezTo>
                  <a:cubicBezTo>
                    <a:pt x="-294" y="97020"/>
                    <a:pt x="-136" y="94523"/>
                    <a:pt x="190" y="92052"/>
                  </a:cubicBezTo>
                  <a:cubicBezTo>
                    <a:pt x="789" y="87416"/>
                    <a:pt x="1914" y="82863"/>
                    <a:pt x="3544" y="78484"/>
                  </a:cubicBezTo>
                  <a:cubicBezTo>
                    <a:pt x="8349" y="66287"/>
                    <a:pt x="15787" y="55300"/>
                    <a:pt x="25329" y="46305"/>
                  </a:cubicBezTo>
                  <a:cubicBezTo>
                    <a:pt x="27474" y="44213"/>
                    <a:pt x="29745" y="42120"/>
                    <a:pt x="32116" y="40081"/>
                  </a:cubicBezTo>
                  <a:cubicBezTo>
                    <a:pt x="53943" y="22501"/>
                    <a:pt x="78683" y="8886"/>
                    <a:pt x="105215" y="-141"/>
                  </a:cubicBezTo>
                  <a:cubicBezTo>
                    <a:pt x="65325" y="19778"/>
                    <a:pt x="39097" y="45348"/>
                    <a:pt x="33172" y="73516"/>
                  </a:cubicBezTo>
                  <a:cubicBezTo>
                    <a:pt x="33046" y="74020"/>
                    <a:pt x="32973" y="74525"/>
                    <a:pt x="32894" y="75003"/>
                  </a:cubicBezTo>
                  <a:cubicBezTo>
                    <a:pt x="32221" y="78536"/>
                    <a:pt x="31879" y="82127"/>
                    <a:pt x="31884" y="85723"/>
                  </a:cubicBezTo>
                  <a:cubicBezTo>
                    <a:pt x="31884" y="86075"/>
                    <a:pt x="31884" y="86454"/>
                    <a:pt x="31911" y="86806"/>
                  </a:cubicBezTo>
                  <a:cubicBezTo>
                    <a:pt x="31911" y="86806"/>
                    <a:pt x="31937" y="86832"/>
                    <a:pt x="31911" y="86832"/>
                  </a:cubicBezTo>
                  <a:cubicBezTo>
                    <a:pt x="32316" y="109322"/>
                    <a:pt x="45605" y="130429"/>
                    <a:pt x="68626" y="148765"/>
                  </a:cubicBezTo>
                  <a:cubicBezTo>
                    <a:pt x="117874" y="187973"/>
                    <a:pt x="211655" y="214479"/>
                    <a:pt x="319257" y="214479"/>
                  </a:cubicBezTo>
                  <a:cubicBezTo>
                    <a:pt x="376506" y="215041"/>
                    <a:pt x="433498" y="206741"/>
                    <a:pt x="488209" y="189865"/>
                  </a:cubicBezTo>
                  <a:close/>
                </a:path>
              </a:pathLst>
            </a:custGeom>
            <a:solidFill>
              <a:srgbClr val="CCCCCC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6D5A1EE-E1EB-40EF-AAE1-025831BFD464}"/>
                </a:ext>
              </a:extLst>
            </p:cNvPr>
            <p:cNvSpPr/>
            <p:nvPr/>
          </p:nvSpPr>
          <p:spPr>
            <a:xfrm>
              <a:off x="1933761" y="4962086"/>
              <a:ext cx="488497" cy="228414"/>
            </a:xfrm>
            <a:custGeom>
              <a:avLst/>
              <a:gdLst>
                <a:gd name="connsiteX0" fmla="*/ 488209 w 488497"/>
                <a:gd name="connsiteY0" fmla="*/ 189865 h 228414"/>
                <a:gd name="connsiteX1" fmla="*/ 488009 w 488497"/>
                <a:gd name="connsiteY1" fmla="*/ 191505 h 228414"/>
                <a:gd name="connsiteX2" fmla="*/ 287052 w 488497"/>
                <a:gd name="connsiteY2" fmla="*/ 228274 h 228414"/>
                <a:gd name="connsiteX3" fmla="*/ 72206 w 488497"/>
                <a:gd name="connsiteY3" fmla="*/ 185002 h 228414"/>
                <a:gd name="connsiteX4" fmla="*/ 6672 w 488497"/>
                <a:gd name="connsiteY4" fmla="*/ 127758 h 228414"/>
                <a:gd name="connsiteX5" fmla="*/ -289 w 488497"/>
                <a:gd name="connsiteY5" fmla="*/ 99517 h 228414"/>
                <a:gd name="connsiteX6" fmla="*/ 190 w 488497"/>
                <a:gd name="connsiteY6" fmla="*/ 92052 h 228414"/>
                <a:gd name="connsiteX7" fmla="*/ 3544 w 488497"/>
                <a:gd name="connsiteY7" fmla="*/ 78484 h 228414"/>
                <a:gd name="connsiteX8" fmla="*/ 25329 w 488497"/>
                <a:gd name="connsiteY8" fmla="*/ 46305 h 228414"/>
                <a:gd name="connsiteX9" fmla="*/ 32116 w 488497"/>
                <a:gd name="connsiteY9" fmla="*/ 40081 h 228414"/>
                <a:gd name="connsiteX10" fmla="*/ 105215 w 488497"/>
                <a:gd name="connsiteY10" fmla="*/ -141 h 228414"/>
                <a:gd name="connsiteX11" fmla="*/ 33173 w 488497"/>
                <a:gd name="connsiteY11" fmla="*/ 73516 h 228414"/>
                <a:gd name="connsiteX12" fmla="*/ 32894 w 488497"/>
                <a:gd name="connsiteY12" fmla="*/ 75003 h 228414"/>
                <a:gd name="connsiteX13" fmla="*/ 31884 w 488497"/>
                <a:gd name="connsiteY13" fmla="*/ 85723 h 228414"/>
                <a:gd name="connsiteX14" fmla="*/ 31911 w 488497"/>
                <a:gd name="connsiteY14" fmla="*/ 86806 h 228414"/>
                <a:gd name="connsiteX15" fmla="*/ 31911 w 488497"/>
                <a:gd name="connsiteY15" fmla="*/ 86832 h 228414"/>
                <a:gd name="connsiteX16" fmla="*/ 68626 w 488497"/>
                <a:gd name="connsiteY16" fmla="*/ 148765 h 228414"/>
                <a:gd name="connsiteX17" fmla="*/ 319257 w 488497"/>
                <a:gd name="connsiteY17" fmla="*/ 214479 h 228414"/>
                <a:gd name="connsiteX18" fmla="*/ 488209 w 488497"/>
                <a:gd name="connsiteY18" fmla="*/ 189865 h 22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8497" h="228414">
                  <a:moveTo>
                    <a:pt x="488209" y="189865"/>
                  </a:moveTo>
                  <a:cubicBezTo>
                    <a:pt x="488156" y="190423"/>
                    <a:pt x="488082" y="190954"/>
                    <a:pt x="488009" y="191505"/>
                  </a:cubicBezTo>
                  <a:cubicBezTo>
                    <a:pt x="436185" y="214253"/>
                    <a:pt x="365304" y="228274"/>
                    <a:pt x="287052" y="228274"/>
                  </a:cubicBezTo>
                  <a:cubicBezTo>
                    <a:pt x="201593" y="228274"/>
                    <a:pt x="124835" y="211551"/>
                    <a:pt x="72206" y="185002"/>
                  </a:cubicBezTo>
                  <a:cubicBezTo>
                    <a:pt x="40432" y="168989"/>
                    <a:pt x="17464" y="149396"/>
                    <a:pt x="6672" y="127758"/>
                  </a:cubicBezTo>
                  <a:cubicBezTo>
                    <a:pt x="2156" y="119021"/>
                    <a:pt x="-226" y="109348"/>
                    <a:pt x="-289" y="99517"/>
                  </a:cubicBezTo>
                  <a:cubicBezTo>
                    <a:pt x="-294" y="97020"/>
                    <a:pt x="-136" y="94523"/>
                    <a:pt x="190" y="92052"/>
                  </a:cubicBezTo>
                  <a:cubicBezTo>
                    <a:pt x="784" y="87416"/>
                    <a:pt x="1914" y="82863"/>
                    <a:pt x="3544" y="78484"/>
                  </a:cubicBezTo>
                  <a:cubicBezTo>
                    <a:pt x="8349" y="66287"/>
                    <a:pt x="15787" y="55300"/>
                    <a:pt x="25329" y="46305"/>
                  </a:cubicBezTo>
                  <a:cubicBezTo>
                    <a:pt x="27474" y="44213"/>
                    <a:pt x="29745" y="42120"/>
                    <a:pt x="32116" y="40081"/>
                  </a:cubicBezTo>
                  <a:cubicBezTo>
                    <a:pt x="53943" y="22501"/>
                    <a:pt x="78683" y="8886"/>
                    <a:pt x="105215" y="-141"/>
                  </a:cubicBezTo>
                  <a:cubicBezTo>
                    <a:pt x="65325" y="19778"/>
                    <a:pt x="39097" y="45348"/>
                    <a:pt x="33173" y="73516"/>
                  </a:cubicBezTo>
                  <a:cubicBezTo>
                    <a:pt x="33046" y="74020"/>
                    <a:pt x="32973" y="74525"/>
                    <a:pt x="32894" y="75003"/>
                  </a:cubicBezTo>
                  <a:cubicBezTo>
                    <a:pt x="32221" y="78536"/>
                    <a:pt x="31879" y="82127"/>
                    <a:pt x="31884" y="85723"/>
                  </a:cubicBezTo>
                  <a:cubicBezTo>
                    <a:pt x="31884" y="86075"/>
                    <a:pt x="31884" y="86454"/>
                    <a:pt x="31911" y="86806"/>
                  </a:cubicBezTo>
                  <a:cubicBezTo>
                    <a:pt x="31911" y="86806"/>
                    <a:pt x="31937" y="86832"/>
                    <a:pt x="31911" y="86832"/>
                  </a:cubicBezTo>
                  <a:cubicBezTo>
                    <a:pt x="32315" y="109322"/>
                    <a:pt x="45605" y="130429"/>
                    <a:pt x="68626" y="148765"/>
                  </a:cubicBezTo>
                  <a:cubicBezTo>
                    <a:pt x="117874" y="187973"/>
                    <a:pt x="211655" y="214479"/>
                    <a:pt x="319257" y="214479"/>
                  </a:cubicBezTo>
                  <a:cubicBezTo>
                    <a:pt x="376506" y="215041"/>
                    <a:pt x="433498" y="206741"/>
                    <a:pt x="488209" y="189865"/>
                  </a:cubicBezTo>
                  <a:close/>
                </a:path>
              </a:pathLst>
            </a:custGeom>
            <a:solidFill>
              <a:srgbClr val="CCCCCC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A2B11AC-D0C5-4654-B20C-E5B29110FD2E}"/>
                </a:ext>
              </a:extLst>
            </p:cNvPr>
            <p:cNvSpPr/>
            <p:nvPr/>
          </p:nvSpPr>
          <p:spPr>
            <a:xfrm>
              <a:off x="1797078" y="5004143"/>
              <a:ext cx="595883" cy="278624"/>
            </a:xfrm>
            <a:custGeom>
              <a:avLst/>
              <a:gdLst>
                <a:gd name="connsiteX0" fmla="*/ 595595 w 595883"/>
                <a:gd name="connsiteY0" fmla="*/ 231633 h 278624"/>
                <a:gd name="connsiteX1" fmla="*/ 595348 w 595883"/>
                <a:gd name="connsiteY1" fmla="*/ 233636 h 278624"/>
                <a:gd name="connsiteX2" fmla="*/ 350221 w 595883"/>
                <a:gd name="connsiteY2" fmla="*/ 278484 h 278624"/>
                <a:gd name="connsiteX3" fmla="*/ 88146 w 595883"/>
                <a:gd name="connsiteY3" fmla="*/ 225698 h 278624"/>
                <a:gd name="connsiteX4" fmla="*/ 8201 w 595883"/>
                <a:gd name="connsiteY4" fmla="*/ 155873 h 278624"/>
                <a:gd name="connsiteX5" fmla="*/ -289 w 595883"/>
                <a:gd name="connsiteY5" fmla="*/ 121424 h 278624"/>
                <a:gd name="connsiteX6" fmla="*/ 295 w 595883"/>
                <a:gd name="connsiteY6" fmla="*/ 112318 h 278624"/>
                <a:gd name="connsiteX7" fmla="*/ 4385 w 595883"/>
                <a:gd name="connsiteY7" fmla="*/ 95769 h 278624"/>
                <a:gd name="connsiteX8" fmla="*/ 30964 w 595883"/>
                <a:gd name="connsiteY8" fmla="*/ 56520 h 278624"/>
                <a:gd name="connsiteX9" fmla="*/ 39239 w 595883"/>
                <a:gd name="connsiteY9" fmla="*/ 48918 h 278624"/>
                <a:gd name="connsiteX10" fmla="*/ 128410 w 595883"/>
                <a:gd name="connsiteY10" fmla="*/ -141 h 278624"/>
                <a:gd name="connsiteX11" fmla="*/ 40527 w 595883"/>
                <a:gd name="connsiteY11" fmla="*/ 89707 h 278624"/>
                <a:gd name="connsiteX12" fmla="*/ 40191 w 595883"/>
                <a:gd name="connsiteY12" fmla="*/ 91521 h 278624"/>
                <a:gd name="connsiteX13" fmla="*/ 38960 w 595883"/>
                <a:gd name="connsiteY13" fmla="*/ 104596 h 278624"/>
                <a:gd name="connsiteX14" fmla="*/ 38992 w 595883"/>
                <a:gd name="connsiteY14" fmla="*/ 105920 h 278624"/>
                <a:gd name="connsiteX15" fmla="*/ 38992 w 595883"/>
                <a:gd name="connsiteY15" fmla="*/ 105952 h 278624"/>
                <a:gd name="connsiteX16" fmla="*/ 83777 w 595883"/>
                <a:gd name="connsiteY16" fmla="*/ 181496 h 278624"/>
                <a:gd name="connsiteX17" fmla="*/ 389502 w 595883"/>
                <a:gd name="connsiteY17" fmla="*/ 261656 h 278624"/>
                <a:gd name="connsiteX18" fmla="*/ 595595 w 595883"/>
                <a:gd name="connsiteY18" fmla="*/ 231633 h 27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5883" h="278624">
                  <a:moveTo>
                    <a:pt x="595595" y="231633"/>
                  </a:moveTo>
                  <a:cubicBezTo>
                    <a:pt x="595532" y="232311"/>
                    <a:pt x="595442" y="232958"/>
                    <a:pt x="595348" y="233636"/>
                  </a:cubicBezTo>
                  <a:cubicBezTo>
                    <a:pt x="532137" y="261382"/>
                    <a:pt x="445668" y="278484"/>
                    <a:pt x="350221" y="278484"/>
                  </a:cubicBezTo>
                  <a:cubicBezTo>
                    <a:pt x="245973" y="278484"/>
                    <a:pt x="152340" y="258092"/>
                    <a:pt x="88146" y="225698"/>
                  </a:cubicBezTo>
                  <a:cubicBezTo>
                    <a:pt x="49385" y="206167"/>
                    <a:pt x="21365" y="182264"/>
                    <a:pt x="8201" y="155873"/>
                  </a:cubicBezTo>
                  <a:cubicBezTo>
                    <a:pt x="2697" y="145217"/>
                    <a:pt x="-215" y="133415"/>
                    <a:pt x="-289" y="121424"/>
                  </a:cubicBezTo>
                  <a:cubicBezTo>
                    <a:pt x="-294" y="118380"/>
                    <a:pt x="-100" y="115336"/>
                    <a:pt x="295" y="112318"/>
                  </a:cubicBezTo>
                  <a:cubicBezTo>
                    <a:pt x="1025" y="106662"/>
                    <a:pt x="2398" y="101110"/>
                    <a:pt x="4385" y="95769"/>
                  </a:cubicBezTo>
                  <a:cubicBezTo>
                    <a:pt x="10252" y="80891"/>
                    <a:pt x="19325" y="67486"/>
                    <a:pt x="30964" y="56520"/>
                  </a:cubicBezTo>
                  <a:cubicBezTo>
                    <a:pt x="33577" y="53965"/>
                    <a:pt x="36348" y="51410"/>
                    <a:pt x="39239" y="48918"/>
                  </a:cubicBezTo>
                  <a:cubicBezTo>
                    <a:pt x="61324" y="29972"/>
                    <a:pt x="91773" y="13301"/>
                    <a:pt x="128410" y="-141"/>
                  </a:cubicBezTo>
                  <a:cubicBezTo>
                    <a:pt x="79750" y="24157"/>
                    <a:pt x="47756" y="55347"/>
                    <a:pt x="40527" y="89707"/>
                  </a:cubicBezTo>
                  <a:cubicBezTo>
                    <a:pt x="40375" y="90323"/>
                    <a:pt x="40280" y="90938"/>
                    <a:pt x="40191" y="91521"/>
                  </a:cubicBezTo>
                  <a:cubicBezTo>
                    <a:pt x="39365" y="95832"/>
                    <a:pt x="38955" y="100211"/>
                    <a:pt x="38960" y="104596"/>
                  </a:cubicBezTo>
                  <a:cubicBezTo>
                    <a:pt x="38960" y="105027"/>
                    <a:pt x="38960" y="105489"/>
                    <a:pt x="38992" y="105920"/>
                  </a:cubicBezTo>
                  <a:cubicBezTo>
                    <a:pt x="38992" y="105920"/>
                    <a:pt x="39023" y="105952"/>
                    <a:pt x="38992" y="105952"/>
                  </a:cubicBezTo>
                  <a:cubicBezTo>
                    <a:pt x="39481" y="133389"/>
                    <a:pt x="55694" y="159132"/>
                    <a:pt x="83777" y="181496"/>
                  </a:cubicBezTo>
                  <a:cubicBezTo>
                    <a:pt x="143849" y="229330"/>
                    <a:pt x="258249" y="261656"/>
                    <a:pt x="389502" y="261656"/>
                  </a:cubicBezTo>
                  <a:cubicBezTo>
                    <a:pt x="466523" y="261656"/>
                    <a:pt x="537735" y="250490"/>
                    <a:pt x="595595" y="231633"/>
                  </a:cubicBezTo>
                  <a:close/>
                </a:path>
              </a:pathLst>
            </a:custGeom>
            <a:solidFill>
              <a:srgbClr val="CCCCCC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42F4983-C875-4749-8997-2C5CFC5614BA}"/>
                </a:ext>
              </a:extLst>
            </p:cNvPr>
            <p:cNvSpPr/>
            <p:nvPr/>
          </p:nvSpPr>
          <p:spPr>
            <a:xfrm>
              <a:off x="2319783" y="5298086"/>
              <a:ext cx="715292" cy="334460"/>
            </a:xfrm>
            <a:custGeom>
              <a:avLst/>
              <a:gdLst>
                <a:gd name="connsiteX0" fmla="*/ 715004 w 715292"/>
                <a:gd name="connsiteY0" fmla="*/ 278084 h 334460"/>
                <a:gd name="connsiteX1" fmla="*/ 714709 w 715292"/>
                <a:gd name="connsiteY1" fmla="*/ 280481 h 334460"/>
                <a:gd name="connsiteX2" fmla="*/ 420461 w 715292"/>
                <a:gd name="connsiteY2" fmla="*/ 334319 h 334460"/>
                <a:gd name="connsiteX3" fmla="*/ 105867 w 715292"/>
                <a:gd name="connsiteY3" fmla="*/ 270955 h 334460"/>
                <a:gd name="connsiteX4" fmla="*/ 9904 w 715292"/>
                <a:gd name="connsiteY4" fmla="*/ 187137 h 334460"/>
                <a:gd name="connsiteX5" fmla="*/ -289 w 715292"/>
                <a:gd name="connsiteY5" fmla="*/ 145785 h 334460"/>
                <a:gd name="connsiteX6" fmla="*/ 415 w 715292"/>
                <a:gd name="connsiteY6" fmla="*/ 134855 h 334460"/>
                <a:gd name="connsiteX7" fmla="*/ 5326 w 715292"/>
                <a:gd name="connsiteY7" fmla="*/ 114989 h 334460"/>
                <a:gd name="connsiteX8" fmla="*/ 37226 w 715292"/>
                <a:gd name="connsiteY8" fmla="*/ 67875 h 334460"/>
                <a:gd name="connsiteX9" fmla="*/ 47161 w 715292"/>
                <a:gd name="connsiteY9" fmla="*/ 58754 h 334460"/>
                <a:gd name="connsiteX10" fmla="*/ 154206 w 715292"/>
                <a:gd name="connsiteY10" fmla="*/ -141 h 334460"/>
                <a:gd name="connsiteX11" fmla="*/ 48712 w 715292"/>
                <a:gd name="connsiteY11" fmla="*/ 107713 h 334460"/>
                <a:gd name="connsiteX12" fmla="*/ 48308 w 715292"/>
                <a:gd name="connsiteY12" fmla="*/ 109895 h 334460"/>
                <a:gd name="connsiteX13" fmla="*/ 46830 w 715292"/>
                <a:gd name="connsiteY13" fmla="*/ 125587 h 334460"/>
                <a:gd name="connsiteX14" fmla="*/ 46867 w 715292"/>
                <a:gd name="connsiteY14" fmla="*/ 127175 h 334460"/>
                <a:gd name="connsiteX15" fmla="*/ 46867 w 715292"/>
                <a:gd name="connsiteY15" fmla="*/ 127212 h 334460"/>
                <a:gd name="connsiteX16" fmla="*/ 100626 w 715292"/>
                <a:gd name="connsiteY16" fmla="*/ 217896 h 334460"/>
                <a:gd name="connsiteX17" fmla="*/ 467617 w 715292"/>
                <a:gd name="connsiteY17" fmla="*/ 314121 h 334460"/>
                <a:gd name="connsiteX18" fmla="*/ 715004 w 715292"/>
                <a:gd name="connsiteY18" fmla="*/ 278084 h 33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5292" h="334460">
                  <a:moveTo>
                    <a:pt x="715004" y="278084"/>
                  </a:moveTo>
                  <a:cubicBezTo>
                    <a:pt x="714930" y="278894"/>
                    <a:pt x="714820" y="279672"/>
                    <a:pt x="714709" y="280481"/>
                  </a:cubicBezTo>
                  <a:cubicBezTo>
                    <a:pt x="638829" y="313785"/>
                    <a:pt x="535039" y="334319"/>
                    <a:pt x="420461" y="334319"/>
                  </a:cubicBezTo>
                  <a:cubicBezTo>
                    <a:pt x="295327" y="334319"/>
                    <a:pt x="182930" y="309837"/>
                    <a:pt x="105867" y="270955"/>
                  </a:cubicBezTo>
                  <a:cubicBezTo>
                    <a:pt x="59347" y="247509"/>
                    <a:pt x="25707" y="218816"/>
                    <a:pt x="9904" y="187137"/>
                  </a:cubicBezTo>
                  <a:cubicBezTo>
                    <a:pt x="3296" y="174347"/>
                    <a:pt x="-194" y="160179"/>
                    <a:pt x="-289" y="145785"/>
                  </a:cubicBezTo>
                  <a:cubicBezTo>
                    <a:pt x="-294" y="142126"/>
                    <a:pt x="-58" y="138478"/>
                    <a:pt x="415" y="134855"/>
                  </a:cubicBezTo>
                  <a:cubicBezTo>
                    <a:pt x="1288" y="128068"/>
                    <a:pt x="2939" y="121402"/>
                    <a:pt x="5326" y="114989"/>
                  </a:cubicBezTo>
                  <a:cubicBezTo>
                    <a:pt x="12365" y="97125"/>
                    <a:pt x="23258" y="81039"/>
                    <a:pt x="37226" y="67875"/>
                  </a:cubicBezTo>
                  <a:cubicBezTo>
                    <a:pt x="40364" y="64810"/>
                    <a:pt x="43692" y="61745"/>
                    <a:pt x="47161" y="58754"/>
                  </a:cubicBezTo>
                  <a:cubicBezTo>
                    <a:pt x="73673" y="36007"/>
                    <a:pt x="110225" y="15993"/>
                    <a:pt x="154206" y="-141"/>
                  </a:cubicBezTo>
                  <a:cubicBezTo>
                    <a:pt x="95789" y="29030"/>
                    <a:pt x="57386" y="66471"/>
                    <a:pt x="48712" y="107713"/>
                  </a:cubicBezTo>
                  <a:cubicBezTo>
                    <a:pt x="48528" y="108454"/>
                    <a:pt x="48418" y="109190"/>
                    <a:pt x="48308" y="109895"/>
                  </a:cubicBezTo>
                  <a:cubicBezTo>
                    <a:pt x="47314" y="115062"/>
                    <a:pt x="46820" y="120319"/>
                    <a:pt x="46830" y="125587"/>
                  </a:cubicBezTo>
                  <a:cubicBezTo>
                    <a:pt x="46830" y="126102"/>
                    <a:pt x="46830" y="126654"/>
                    <a:pt x="46867" y="127175"/>
                  </a:cubicBezTo>
                  <a:cubicBezTo>
                    <a:pt x="46867" y="127175"/>
                    <a:pt x="46904" y="127212"/>
                    <a:pt x="46867" y="127212"/>
                  </a:cubicBezTo>
                  <a:cubicBezTo>
                    <a:pt x="47456" y="160147"/>
                    <a:pt x="66912" y="191053"/>
                    <a:pt x="100626" y="217896"/>
                  </a:cubicBezTo>
                  <a:cubicBezTo>
                    <a:pt x="172737" y="275314"/>
                    <a:pt x="310057" y="314121"/>
                    <a:pt x="467617" y="314121"/>
                  </a:cubicBezTo>
                  <a:cubicBezTo>
                    <a:pt x="560073" y="314121"/>
                    <a:pt x="645553" y="300716"/>
                    <a:pt x="715004" y="278084"/>
                  </a:cubicBezTo>
                  <a:close/>
                </a:path>
              </a:pathLst>
            </a:custGeom>
            <a:solidFill>
              <a:srgbClr val="CCCCCC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A6031D-298F-4E74-B546-953B8307CC8E}"/>
                </a:ext>
              </a:extLst>
            </p:cNvPr>
            <p:cNvSpPr/>
            <p:nvPr/>
          </p:nvSpPr>
          <p:spPr>
            <a:xfrm>
              <a:off x="1276628" y="5256482"/>
              <a:ext cx="488497" cy="228414"/>
            </a:xfrm>
            <a:custGeom>
              <a:avLst/>
              <a:gdLst>
                <a:gd name="connsiteX0" fmla="*/ 488209 w 488497"/>
                <a:gd name="connsiteY0" fmla="*/ 189865 h 228414"/>
                <a:gd name="connsiteX1" fmla="*/ 488009 w 488497"/>
                <a:gd name="connsiteY1" fmla="*/ 191505 h 228414"/>
                <a:gd name="connsiteX2" fmla="*/ 287052 w 488497"/>
                <a:gd name="connsiteY2" fmla="*/ 228274 h 228414"/>
                <a:gd name="connsiteX3" fmla="*/ 72206 w 488497"/>
                <a:gd name="connsiteY3" fmla="*/ 185002 h 228414"/>
                <a:gd name="connsiteX4" fmla="*/ 6672 w 488497"/>
                <a:gd name="connsiteY4" fmla="*/ 127758 h 228414"/>
                <a:gd name="connsiteX5" fmla="*/ -289 w 488497"/>
                <a:gd name="connsiteY5" fmla="*/ 99517 h 228414"/>
                <a:gd name="connsiteX6" fmla="*/ 190 w 488497"/>
                <a:gd name="connsiteY6" fmla="*/ 92052 h 228414"/>
                <a:gd name="connsiteX7" fmla="*/ 3544 w 488497"/>
                <a:gd name="connsiteY7" fmla="*/ 78484 h 228414"/>
                <a:gd name="connsiteX8" fmla="*/ 25329 w 488497"/>
                <a:gd name="connsiteY8" fmla="*/ 46305 h 228414"/>
                <a:gd name="connsiteX9" fmla="*/ 32116 w 488497"/>
                <a:gd name="connsiteY9" fmla="*/ 40081 h 228414"/>
                <a:gd name="connsiteX10" fmla="*/ 105215 w 488497"/>
                <a:gd name="connsiteY10" fmla="*/ -141 h 228414"/>
                <a:gd name="connsiteX11" fmla="*/ 33173 w 488497"/>
                <a:gd name="connsiteY11" fmla="*/ 73516 h 228414"/>
                <a:gd name="connsiteX12" fmla="*/ 32894 w 488497"/>
                <a:gd name="connsiteY12" fmla="*/ 75003 h 228414"/>
                <a:gd name="connsiteX13" fmla="*/ 31884 w 488497"/>
                <a:gd name="connsiteY13" fmla="*/ 85723 h 228414"/>
                <a:gd name="connsiteX14" fmla="*/ 31911 w 488497"/>
                <a:gd name="connsiteY14" fmla="*/ 86806 h 228414"/>
                <a:gd name="connsiteX15" fmla="*/ 31911 w 488497"/>
                <a:gd name="connsiteY15" fmla="*/ 86832 h 228414"/>
                <a:gd name="connsiteX16" fmla="*/ 68626 w 488497"/>
                <a:gd name="connsiteY16" fmla="*/ 148765 h 228414"/>
                <a:gd name="connsiteX17" fmla="*/ 319257 w 488497"/>
                <a:gd name="connsiteY17" fmla="*/ 214479 h 228414"/>
                <a:gd name="connsiteX18" fmla="*/ 488209 w 488497"/>
                <a:gd name="connsiteY18" fmla="*/ 189865 h 22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8497" h="228414">
                  <a:moveTo>
                    <a:pt x="488209" y="189865"/>
                  </a:moveTo>
                  <a:cubicBezTo>
                    <a:pt x="488156" y="190423"/>
                    <a:pt x="488082" y="190954"/>
                    <a:pt x="488009" y="191505"/>
                  </a:cubicBezTo>
                  <a:cubicBezTo>
                    <a:pt x="436185" y="214253"/>
                    <a:pt x="365304" y="228274"/>
                    <a:pt x="287052" y="228274"/>
                  </a:cubicBezTo>
                  <a:cubicBezTo>
                    <a:pt x="201593" y="228274"/>
                    <a:pt x="124835" y="211551"/>
                    <a:pt x="72206" y="185002"/>
                  </a:cubicBezTo>
                  <a:cubicBezTo>
                    <a:pt x="40432" y="168989"/>
                    <a:pt x="17464" y="149396"/>
                    <a:pt x="6672" y="127758"/>
                  </a:cubicBezTo>
                  <a:cubicBezTo>
                    <a:pt x="2156" y="119021"/>
                    <a:pt x="-226" y="109348"/>
                    <a:pt x="-289" y="99517"/>
                  </a:cubicBezTo>
                  <a:cubicBezTo>
                    <a:pt x="-294" y="97020"/>
                    <a:pt x="-136" y="94523"/>
                    <a:pt x="190" y="92052"/>
                  </a:cubicBezTo>
                  <a:cubicBezTo>
                    <a:pt x="784" y="87416"/>
                    <a:pt x="1914" y="82863"/>
                    <a:pt x="3544" y="78484"/>
                  </a:cubicBezTo>
                  <a:cubicBezTo>
                    <a:pt x="8349" y="66287"/>
                    <a:pt x="15787" y="55300"/>
                    <a:pt x="25329" y="46305"/>
                  </a:cubicBezTo>
                  <a:cubicBezTo>
                    <a:pt x="27474" y="44213"/>
                    <a:pt x="29745" y="42120"/>
                    <a:pt x="32116" y="40081"/>
                  </a:cubicBezTo>
                  <a:cubicBezTo>
                    <a:pt x="53943" y="22501"/>
                    <a:pt x="78683" y="8886"/>
                    <a:pt x="105215" y="-141"/>
                  </a:cubicBezTo>
                  <a:cubicBezTo>
                    <a:pt x="65325" y="19778"/>
                    <a:pt x="39097" y="45348"/>
                    <a:pt x="33173" y="73516"/>
                  </a:cubicBezTo>
                  <a:cubicBezTo>
                    <a:pt x="33046" y="74020"/>
                    <a:pt x="32973" y="74525"/>
                    <a:pt x="32894" y="75003"/>
                  </a:cubicBezTo>
                  <a:cubicBezTo>
                    <a:pt x="32221" y="78536"/>
                    <a:pt x="31879" y="82127"/>
                    <a:pt x="31884" y="85723"/>
                  </a:cubicBezTo>
                  <a:cubicBezTo>
                    <a:pt x="31884" y="86075"/>
                    <a:pt x="31884" y="86454"/>
                    <a:pt x="31911" y="86806"/>
                  </a:cubicBezTo>
                  <a:cubicBezTo>
                    <a:pt x="31911" y="86806"/>
                    <a:pt x="31937" y="86832"/>
                    <a:pt x="31911" y="86832"/>
                  </a:cubicBezTo>
                  <a:cubicBezTo>
                    <a:pt x="32315" y="109322"/>
                    <a:pt x="45605" y="130429"/>
                    <a:pt x="68626" y="148765"/>
                  </a:cubicBezTo>
                  <a:cubicBezTo>
                    <a:pt x="117874" y="187973"/>
                    <a:pt x="211655" y="214479"/>
                    <a:pt x="319257" y="214479"/>
                  </a:cubicBezTo>
                  <a:cubicBezTo>
                    <a:pt x="376506" y="215041"/>
                    <a:pt x="433498" y="206741"/>
                    <a:pt x="488209" y="189865"/>
                  </a:cubicBezTo>
                  <a:close/>
                </a:path>
              </a:pathLst>
            </a:custGeom>
            <a:solidFill>
              <a:srgbClr val="CCCCCC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821FD0E-6160-45A0-943F-4F9AC7C67D73}"/>
                </a:ext>
              </a:extLst>
            </p:cNvPr>
            <p:cNvSpPr/>
            <p:nvPr/>
          </p:nvSpPr>
          <p:spPr>
            <a:xfrm>
              <a:off x="1105400" y="5266544"/>
              <a:ext cx="715292" cy="334460"/>
            </a:xfrm>
            <a:custGeom>
              <a:avLst/>
              <a:gdLst>
                <a:gd name="connsiteX0" fmla="*/ 715004 w 715292"/>
                <a:gd name="connsiteY0" fmla="*/ 278084 h 334460"/>
                <a:gd name="connsiteX1" fmla="*/ 714709 w 715292"/>
                <a:gd name="connsiteY1" fmla="*/ 280481 h 334460"/>
                <a:gd name="connsiteX2" fmla="*/ 420461 w 715292"/>
                <a:gd name="connsiteY2" fmla="*/ 334319 h 334460"/>
                <a:gd name="connsiteX3" fmla="*/ 105872 w 715292"/>
                <a:gd name="connsiteY3" fmla="*/ 270955 h 334460"/>
                <a:gd name="connsiteX4" fmla="*/ 9905 w 715292"/>
                <a:gd name="connsiteY4" fmla="*/ 187137 h 334460"/>
                <a:gd name="connsiteX5" fmla="*/ -289 w 715292"/>
                <a:gd name="connsiteY5" fmla="*/ 145785 h 334460"/>
                <a:gd name="connsiteX6" fmla="*/ 416 w 715292"/>
                <a:gd name="connsiteY6" fmla="*/ 134855 h 334460"/>
                <a:gd name="connsiteX7" fmla="*/ 5326 w 715292"/>
                <a:gd name="connsiteY7" fmla="*/ 114989 h 334460"/>
                <a:gd name="connsiteX8" fmla="*/ 37226 w 715292"/>
                <a:gd name="connsiteY8" fmla="*/ 67875 h 334460"/>
                <a:gd name="connsiteX9" fmla="*/ 47161 w 715292"/>
                <a:gd name="connsiteY9" fmla="*/ 58754 h 334460"/>
                <a:gd name="connsiteX10" fmla="*/ 154206 w 715292"/>
                <a:gd name="connsiteY10" fmla="*/ -141 h 334460"/>
                <a:gd name="connsiteX11" fmla="*/ 48712 w 715292"/>
                <a:gd name="connsiteY11" fmla="*/ 107713 h 334460"/>
                <a:gd name="connsiteX12" fmla="*/ 48307 w 715292"/>
                <a:gd name="connsiteY12" fmla="*/ 109895 h 334460"/>
                <a:gd name="connsiteX13" fmla="*/ 46830 w 715292"/>
                <a:gd name="connsiteY13" fmla="*/ 125587 h 334460"/>
                <a:gd name="connsiteX14" fmla="*/ 46867 w 715292"/>
                <a:gd name="connsiteY14" fmla="*/ 127175 h 334460"/>
                <a:gd name="connsiteX15" fmla="*/ 46867 w 715292"/>
                <a:gd name="connsiteY15" fmla="*/ 127212 h 334460"/>
                <a:gd name="connsiteX16" fmla="*/ 100626 w 715292"/>
                <a:gd name="connsiteY16" fmla="*/ 217896 h 334460"/>
                <a:gd name="connsiteX17" fmla="*/ 467617 w 715292"/>
                <a:gd name="connsiteY17" fmla="*/ 314121 h 334460"/>
                <a:gd name="connsiteX18" fmla="*/ 715004 w 715292"/>
                <a:gd name="connsiteY18" fmla="*/ 278084 h 33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5292" h="334460">
                  <a:moveTo>
                    <a:pt x="715004" y="278084"/>
                  </a:moveTo>
                  <a:cubicBezTo>
                    <a:pt x="714930" y="278894"/>
                    <a:pt x="714820" y="279672"/>
                    <a:pt x="714709" y="280481"/>
                  </a:cubicBezTo>
                  <a:cubicBezTo>
                    <a:pt x="638829" y="313785"/>
                    <a:pt x="535038" y="334319"/>
                    <a:pt x="420461" y="334319"/>
                  </a:cubicBezTo>
                  <a:cubicBezTo>
                    <a:pt x="295327" y="334319"/>
                    <a:pt x="182930" y="309837"/>
                    <a:pt x="105872" y="270955"/>
                  </a:cubicBezTo>
                  <a:cubicBezTo>
                    <a:pt x="59347" y="247509"/>
                    <a:pt x="25707" y="218816"/>
                    <a:pt x="9905" y="187137"/>
                  </a:cubicBezTo>
                  <a:cubicBezTo>
                    <a:pt x="3296" y="174347"/>
                    <a:pt x="-194" y="160179"/>
                    <a:pt x="-289" y="145785"/>
                  </a:cubicBezTo>
                  <a:cubicBezTo>
                    <a:pt x="-294" y="142126"/>
                    <a:pt x="-63" y="138478"/>
                    <a:pt x="416" y="134855"/>
                  </a:cubicBezTo>
                  <a:cubicBezTo>
                    <a:pt x="1288" y="128068"/>
                    <a:pt x="2939" y="121402"/>
                    <a:pt x="5326" y="114989"/>
                  </a:cubicBezTo>
                  <a:cubicBezTo>
                    <a:pt x="12365" y="97125"/>
                    <a:pt x="23258" y="81039"/>
                    <a:pt x="37226" y="67875"/>
                  </a:cubicBezTo>
                  <a:cubicBezTo>
                    <a:pt x="40364" y="64810"/>
                    <a:pt x="43692" y="61745"/>
                    <a:pt x="47161" y="58754"/>
                  </a:cubicBezTo>
                  <a:cubicBezTo>
                    <a:pt x="73673" y="36007"/>
                    <a:pt x="110225" y="15993"/>
                    <a:pt x="154206" y="-141"/>
                  </a:cubicBezTo>
                  <a:cubicBezTo>
                    <a:pt x="95789" y="29030"/>
                    <a:pt x="57386" y="66471"/>
                    <a:pt x="48712" y="107713"/>
                  </a:cubicBezTo>
                  <a:cubicBezTo>
                    <a:pt x="48528" y="108454"/>
                    <a:pt x="48418" y="109190"/>
                    <a:pt x="48307" y="109895"/>
                  </a:cubicBezTo>
                  <a:cubicBezTo>
                    <a:pt x="47314" y="115062"/>
                    <a:pt x="46820" y="120319"/>
                    <a:pt x="46830" y="125587"/>
                  </a:cubicBezTo>
                  <a:cubicBezTo>
                    <a:pt x="46830" y="126102"/>
                    <a:pt x="46830" y="126654"/>
                    <a:pt x="46867" y="127175"/>
                  </a:cubicBezTo>
                  <a:cubicBezTo>
                    <a:pt x="46867" y="127175"/>
                    <a:pt x="46904" y="127212"/>
                    <a:pt x="46867" y="127212"/>
                  </a:cubicBezTo>
                  <a:cubicBezTo>
                    <a:pt x="47456" y="160147"/>
                    <a:pt x="66912" y="191053"/>
                    <a:pt x="100626" y="217896"/>
                  </a:cubicBezTo>
                  <a:cubicBezTo>
                    <a:pt x="172737" y="275314"/>
                    <a:pt x="310057" y="314121"/>
                    <a:pt x="467617" y="314121"/>
                  </a:cubicBezTo>
                  <a:cubicBezTo>
                    <a:pt x="560073" y="314121"/>
                    <a:pt x="645553" y="300716"/>
                    <a:pt x="715004" y="278084"/>
                  </a:cubicBezTo>
                  <a:close/>
                </a:path>
              </a:pathLst>
            </a:custGeom>
            <a:solidFill>
              <a:srgbClr val="CCCCCC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1113E89-4858-4FAC-90BD-CC62465E6D51}"/>
                </a:ext>
              </a:extLst>
            </p:cNvPr>
            <p:cNvSpPr/>
            <p:nvPr/>
          </p:nvSpPr>
          <p:spPr>
            <a:xfrm>
              <a:off x="3170808" y="4894207"/>
              <a:ext cx="353222" cy="160939"/>
            </a:xfrm>
            <a:custGeom>
              <a:avLst/>
              <a:gdLst>
                <a:gd name="connsiteX0" fmla="*/ 352934 w 353222"/>
                <a:gd name="connsiteY0" fmla="*/ 130602 h 160939"/>
                <a:gd name="connsiteX1" fmla="*/ 331958 w 353222"/>
                <a:gd name="connsiteY1" fmla="*/ 139645 h 160939"/>
                <a:gd name="connsiteX2" fmla="*/ 321443 w 353222"/>
                <a:gd name="connsiteY2" fmla="*/ 143324 h 160939"/>
                <a:gd name="connsiteX3" fmla="*/ 202161 w 353222"/>
                <a:gd name="connsiteY3" fmla="*/ 160778 h 160939"/>
                <a:gd name="connsiteX4" fmla="*/ -289 w 353222"/>
                <a:gd name="connsiteY4" fmla="*/ 70093 h 160939"/>
                <a:gd name="connsiteX5" fmla="*/ 74046 w 353222"/>
                <a:gd name="connsiteY5" fmla="*/ -141 h 160939"/>
                <a:gd name="connsiteX6" fmla="*/ 22369 w 353222"/>
                <a:gd name="connsiteY6" fmla="*/ 60368 h 160939"/>
                <a:gd name="connsiteX7" fmla="*/ 224818 w 353222"/>
                <a:gd name="connsiteY7" fmla="*/ 151052 h 160939"/>
                <a:gd name="connsiteX8" fmla="*/ 321438 w 353222"/>
                <a:gd name="connsiteY8" fmla="*/ 139907 h 160939"/>
                <a:gd name="connsiteX9" fmla="*/ 331952 w 353222"/>
                <a:gd name="connsiteY9" fmla="*/ 137121 h 160939"/>
                <a:gd name="connsiteX10" fmla="*/ 352934 w 353222"/>
                <a:gd name="connsiteY10" fmla="*/ 130602 h 16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3222" h="160939">
                  <a:moveTo>
                    <a:pt x="352934" y="130602"/>
                  </a:moveTo>
                  <a:cubicBezTo>
                    <a:pt x="346105" y="133988"/>
                    <a:pt x="339102" y="137005"/>
                    <a:pt x="331958" y="139645"/>
                  </a:cubicBezTo>
                  <a:cubicBezTo>
                    <a:pt x="328541" y="140959"/>
                    <a:pt x="325071" y="142168"/>
                    <a:pt x="321443" y="143324"/>
                  </a:cubicBezTo>
                  <a:cubicBezTo>
                    <a:pt x="282830" y="155310"/>
                    <a:pt x="242587" y="161198"/>
                    <a:pt x="202161" y="160778"/>
                  </a:cubicBezTo>
                  <a:cubicBezTo>
                    <a:pt x="90343" y="160778"/>
                    <a:pt x="-289" y="120193"/>
                    <a:pt x="-289" y="70093"/>
                  </a:cubicBezTo>
                  <a:cubicBezTo>
                    <a:pt x="-289" y="41758"/>
                    <a:pt x="28677" y="16524"/>
                    <a:pt x="74046" y="-141"/>
                  </a:cubicBezTo>
                  <a:cubicBezTo>
                    <a:pt x="41925" y="15946"/>
                    <a:pt x="22369" y="37132"/>
                    <a:pt x="22369" y="60368"/>
                  </a:cubicBezTo>
                  <a:cubicBezTo>
                    <a:pt x="22369" y="110468"/>
                    <a:pt x="113053" y="151052"/>
                    <a:pt x="224818" y="151052"/>
                  </a:cubicBezTo>
                  <a:cubicBezTo>
                    <a:pt x="257365" y="151457"/>
                    <a:pt x="289838" y="147714"/>
                    <a:pt x="321438" y="139907"/>
                  </a:cubicBezTo>
                  <a:cubicBezTo>
                    <a:pt x="324966" y="139014"/>
                    <a:pt x="328488" y="138067"/>
                    <a:pt x="331952" y="137121"/>
                  </a:cubicBezTo>
                  <a:cubicBezTo>
                    <a:pt x="339002" y="135123"/>
                    <a:pt x="345994" y="132968"/>
                    <a:pt x="352934" y="130602"/>
                  </a:cubicBezTo>
                  <a:close/>
                </a:path>
              </a:pathLst>
            </a:custGeom>
            <a:solidFill>
              <a:srgbClr val="CCCCCC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8DC6E00-20E9-4315-87DD-C5FBE922CDEC}"/>
                </a:ext>
              </a:extLst>
            </p:cNvPr>
            <p:cNvSpPr/>
            <p:nvPr/>
          </p:nvSpPr>
          <p:spPr>
            <a:xfrm>
              <a:off x="3096171" y="5024004"/>
              <a:ext cx="446837" cy="174454"/>
            </a:xfrm>
            <a:custGeom>
              <a:avLst/>
              <a:gdLst>
                <a:gd name="connsiteX0" fmla="*/ 446549 w 446837"/>
                <a:gd name="connsiteY0" fmla="*/ 86285 h 174454"/>
                <a:gd name="connsiteX1" fmla="*/ 406595 w 446837"/>
                <a:gd name="connsiteY1" fmla="*/ 112833 h 174454"/>
                <a:gd name="connsiteX2" fmla="*/ 396081 w 446837"/>
                <a:gd name="connsiteY2" fmla="*/ 118511 h 174454"/>
                <a:gd name="connsiteX3" fmla="*/ 270910 w 446837"/>
                <a:gd name="connsiteY3" fmla="*/ 162302 h 174454"/>
                <a:gd name="connsiteX4" fmla="*/ 854 w 446837"/>
                <a:gd name="connsiteY4" fmla="*/ 104738 h 174454"/>
                <a:gd name="connsiteX5" fmla="*/ 73034 w 446837"/>
                <a:gd name="connsiteY5" fmla="*/ -141 h 174454"/>
                <a:gd name="connsiteX6" fmla="*/ 25931 w 446837"/>
                <a:gd name="connsiteY6" fmla="*/ 86969 h 174454"/>
                <a:gd name="connsiteX7" fmla="*/ 295986 w 446837"/>
                <a:gd name="connsiteY7" fmla="*/ 144586 h 174454"/>
                <a:gd name="connsiteX8" fmla="*/ 396081 w 446837"/>
                <a:gd name="connsiteY8" fmla="*/ 112518 h 174454"/>
                <a:gd name="connsiteX9" fmla="*/ 406595 w 446837"/>
                <a:gd name="connsiteY9" fmla="*/ 107734 h 174454"/>
                <a:gd name="connsiteX10" fmla="*/ 446549 w 446837"/>
                <a:gd name="connsiteY10" fmla="*/ 86285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837" h="174454">
                  <a:moveTo>
                    <a:pt x="446549" y="86285"/>
                  </a:moveTo>
                  <a:cubicBezTo>
                    <a:pt x="433969" y="96200"/>
                    <a:pt x="420605" y="105079"/>
                    <a:pt x="406595" y="112833"/>
                  </a:cubicBezTo>
                  <a:cubicBezTo>
                    <a:pt x="403178" y="114726"/>
                    <a:pt x="399656" y="116619"/>
                    <a:pt x="396081" y="118511"/>
                  </a:cubicBezTo>
                  <a:cubicBezTo>
                    <a:pt x="356469" y="138572"/>
                    <a:pt x="314381" y="153297"/>
                    <a:pt x="270910" y="162302"/>
                  </a:cubicBezTo>
                  <a:cubicBezTo>
                    <a:pt x="134805" y="191479"/>
                    <a:pt x="13944" y="165667"/>
                    <a:pt x="854" y="104738"/>
                  </a:cubicBezTo>
                  <a:cubicBezTo>
                    <a:pt x="-6505" y="70251"/>
                    <a:pt x="22145" y="31927"/>
                    <a:pt x="73034" y="-141"/>
                  </a:cubicBezTo>
                  <a:cubicBezTo>
                    <a:pt x="38127" y="27774"/>
                    <a:pt x="19885" y="58686"/>
                    <a:pt x="25931" y="86969"/>
                  </a:cubicBezTo>
                  <a:cubicBezTo>
                    <a:pt x="38968" y="147950"/>
                    <a:pt x="159881" y="173763"/>
                    <a:pt x="295986" y="144586"/>
                  </a:cubicBezTo>
                  <a:cubicBezTo>
                    <a:pt x="330441" y="137673"/>
                    <a:pt x="364018" y="126917"/>
                    <a:pt x="396081" y="112518"/>
                  </a:cubicBezTo>
                  <a:cubicBezTo>
                    <a:pt x="399603" y="110993"/>
                    <a:pt x="403125" y="109416"/>
                    <a:pt x="406595" y="107734"/>
                  </a:cubicBezTo>
                  <a:cubicBezTo>
                    <a:pt x="420211" y="101215"/>
                    <a:pt x="433564" y="94066"/>
                    <a:pt x="446549" y="86285"/>
                  </a:cubicBezTo>
                  <a:close/>
                </a:path>
              </a:pathLst>
            </a:custGeom>
            <a:solidFill>
              <a:srgbClr val="CCCCCC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79E35AC-70C5-4744-B281-298F0A9079E3}"/>
                </a:ext>
              </a:extLst>
            </p:cNvPr>
            <p:cNvSpPr/>
            <p:nvPr/>
          </p:nvSpPr>
          <p:spPr>
            <a:xfrm>
              <a:off x="2064944" y="5482533"/>
              <a:ext cx="53921" cy="37510"/>
            </a:xfrm>
            <a:custGeom>
              <a:avLst/>
              <a:gdLst>
                <a:gd name="connsiteX0" fmla="*/ 53922 w 53921"/>
                <a:gd name="connsiteY0" fmla="*/ 18755 h 37510"/>
                <a:gd name="connsiteX1" fmla="*/ 26961 w 53921"/>
                <a:gd name="connsiteY1" fmla="*/ 37511 h 37510"/>
                <a:gd name="connsiteX2" fmla="*/ 0 w 53921"/>
                <a:gd name="connsiteY2" fmla="*/ 18755 h 37510"/>
                <a:gd name="connsiteX3" fmla="*/ 26961 w 53921"/>
                <a:gd name="connsiteY3" fmla="*/ 0 h 37510"/>
                <a:gd name="connsiteX4" fmla="*/ 53922 w 53921"/>
                <a:gd name="connsiteY4" fmla="*/ 18755 h 3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21" h="37510">
                  <a:moveTo>
                    <a:pt x="53922" y="18755"/>
                  </a:moveTo>
                  <a:cubicBezTo>
                    <a:pt x="53922" y="29114"/>
                    <a:pt x="41851" y="37511"/>
                    <a:pt x="26961" y="37511"/>
                  </a:cubicBezTo>
                  <a:cubicBezTo>
                    <a:pt x="12071" y="37511"/>
                    <a:pt x="0" y="29114"/>
                    <a:pt x="0" y="18755"/>
                  </a:cubicBezTo>
                  <a:cubicBezTo>
                    <a:pt x="0" y="8397"/>
                    <a:pt x="12071" y="0"/>
                    <a:pt x="26961" y="0"/>
                  </a:cubicBezTo>
                  <a:cubicBezTo>
                    <a:pt x="41851" y="0"/>
                    <a:pt x="53922" y="8397"/>
                    <a:pt x="53922" y="18755"/>
                  </a:cubicBezTo>
                  <a:close/>
                </a:path>
              </a:pathLst>
            </a:custGeom>
            <a:solidFill>
              <a:srgbClr val="FFFFFF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20633A6-D955-4840-9A07-18FC69599C13}"/>
                </a:ext>
              </a:extLst>
            </p:cNvPr>
            <p:cNvSpPr/>
            <p:nvPr/>
          </p:nvSpPr>
          <p:spPr>
            <a:xfrm>
              <a:off x="2236082" y="5524736"/>
              <a:ext cx="53921" cy="37510"/>
            </a:xfrm>
            <a:custGeom>
              <a:avLst/>
              <a:gdLst>
                <a:gd name="connsiteX0" fmla="*/ 53922 w 53921"/>
                <a:gd name="connsiteY0" fmla="*/ 18755 h 37510"/>
                <a:gd name="connsiteX1" fmla="*/ 26961 w 53921"/>
                <a:gd name="connsiteY1" fmla="*/ 37511 h 37510"/>
                <a:gd name="connsiteX2" fmla="*/ 0 w 53921"/>
                <a:gd name="connsiteY2" fmla="*/ 18755 h 37510"/>
                <a:gd name="connsiteX3" fmla="*/ 26961 w 53921"/>
                <a:gd name="connsiteY3" fmla="*/ 0 h 37510"/>
                <a:gd name="connsiteX4" fmla="*/ 53922 w 53921"/>
                <a:gd name="connsiteY4" fmla="*/ 18755 h 3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21" h="37510">
                  <a:moveTo>
                    <a:pt x="53922" y="18755"/>
                  </a:moveTo>
                  <a:cubicBezTo>
                    <a:pt x="53922" y="29114"/>
                    <a:pt x="41851" y="37511"/>
                    <a:pt x="26961" y="37511"/>
                  </a:cubicBezTo>
                  <a:cubicBezTo>
                    <a:pt x="12071" y="37511"/>
                    <a:pt x="0" y="29114"/>
                    <a:pt x="0" y="18755"/>
                  </a:cubicBezTo>
                  <a:cubicBezTo>
                    <a:pt x="0" y="8397"/>
                    <a:pt x="12071" y="0"/>
                    <a:pt x="26961" y="0"/>
                  </a:cubicBezTo>
                  <a:cubicBezTo>
                    <a:pt x="41851" y="0"/>
                    <a:pt x="53922" y="8397"/>
                    <a:pt x="53922" y="18755"/>
                  </a:cubicBezTo>
                  <a:close/>
                </a:path>
              </a:pathLst>
            </a:custGeom>
            <a:solidFill>
              <a:srgbClr val="3F3D5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6CED74-7D32-42EB-B16D-FFB2AF1E6892}"/>
                </a:ext>
              </a:extLst>
            </p:cNvPr>
            <p:cNvSpPr/>
            <p:nvPr/>
          </p:nvSpPr>
          <p:spPr>
            <a:xfrm>
              <a:off x="1996954" y="5616167"/>
              <a:ext cx="53921" cy="37510"/>
            </a:xfrm>
            <a:custGeom>
              <a:avLst/>
              <a:gdLst>
                <a:gd name="connsiteX0" fmla="*/ 53922 w 53921"/>
                <a:gd name="connsiteY0" fmla="*/ 18755 h 37510"/>
                <a:gd name="connsiteX1" fmla="*/ 26961 w 53921"/>
                <a:gd name="connsiteY1" fmla="*/ 37511 h 37510"/>
                <a:gd name="connsiteX2" fmla="*/ 0 w 53921"/>
                <a:gd name="connsiteY2" fmla="*/ 18755 h 37510"/>
                <a:gd name="connsiteX3" fmla="*/ 26961 w 53921"/>
                <a:gd name="connsiteY3" fmla="*/ 0 h 37510"/>
                <a:gd name="connsiteX4" fmla="*/ 53922 w 53921"/>
                <a:gd name="connsiteY4" fmla="*/ 18755 h 3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21" h="37510">
                  <a:moveTo>
                    <a:pt x="53922" y="18755"/>
                  </a:moveTo>
                  <a:cubicBezTo>
                    <a:pt x="53922" y="29113"/>
                    <a:pt x="41851" y="37511"/>
                    <a:pt x="26961" y="37511"/>
                  </a:cubicBezTo>
                  <a:cubicBezTo>
                    <a:pt x="12071" y="37511"/>
                    <a:pt x="0" y="29113"/>
                    <a:pt x="0" y="18755"/>
                  </a:cubicBezTo>
                  <a:cubicBezTo>
                    <a:pt x="0" y="8397"/>
                    <a:pt x="12071" y="0"/>
                    <a:pt x="26961" y="0"/>
                  </a:cubicBezTo>
                  <a:cubicBezTo>
                    <a:pt x="41851" y="0"/>
                    <a:pt x="53922" y="8397"/>
                    <a:pt x="53922" y="18755"/>
                  </a:cubicBezTo>
                  <a:close/>
                </a:path>
              </a:pathLst>
            </a:custGeom>
            <a:solidFill>
              <a:srgbClr val="FF6584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247DBE3-E526-474A-9CDC-AF786F349ECB}"/>
                </a:ext>
              </a:extLst>
            </p:cNvPr>
            <p:cNvSpPr/>
            <p:nvPr/>
          </p:nvSpPr>
          <p:spPr>
            <a:xfrm>
              <a:off x="2664250" y="4898998"/>
              <a:ext cx="53921" cy="37510"/>
            </a:xfrm>
            <a:custGeom>
              <a:avLst/>
              <a:gdLst>
                <a:gd name="connsiteX0" fmla="*/ 53922 w 53921"/>
                <a:gd name="connsiteY0" fmla="*/ 18755 h 37510"/>
                <a:gd name="connsiteX1" fmla="*/ 26961 w 53921"/>
                <a:gd name="connsiteY1" fmla="*/ 37511 h 37510"/>
                <a:gd name="connsiteX2" fmla="*/ 0 w 53921"/>
                <a:gd name="connsiteY2" fmla="*/ 18755 h 37510"/>
                <a:gd name="connsiteX3" fmla="*/ 26961 w 53921"/>
                <a:gd name="connsiteY3" fmla="*/ 0 h 37510"/>
                <a:gd name="connsiteX4" fmla="*/ 53922 w 53921"/>
                <a:gd name="connsiteY4" fmla="*/ 18755 h 3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21" h="37510">
                  <a:moveTo>
                    <a:pt x="53922" y="18755"/>
                  </a:moveTo>
                  <a:cubicBezTo>
                    <a:pt x="53922" y="29114"/>
                    <a:pt x="41851" y="37511"/>
                    <a:pt x="26961" y="37511"/>
                  </a:cubicBezTo>
                  <a:cubicBezTo>
                    <a:pt x="12071" y="37511"/>
                    <a:pt x="0" y="29114"/>
                    <a:pt x="0" y="18755"/>
                  </a:cubicBezTo>
                  <a:cubicBezTo>
                    <a:pt x="0" y="8397"/>
                    <a:pt x="12071" y="0"/>
                    <a:pt x="26961" y="0"/>
                  </a:cubicBezTo>
                  <a:cubicBezTo>
                    <a:pt x="41851" y="0"/>
                    <a:pt x="53922" y="8397"/>
                    <a:pt x="53922" y="18755"/>
                  </a:cubicBezTo>
                  <a:close/>
                </a:path>
              </a:pathLst>
            </a:custGeom>
            <a:solidFill>
              <a:srgbClr val="FFFFFF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3F8C23E-9709-45AA-BE39-381853A52506}"/>
                </a:ext>
              </a:extLst>
            </p:cNvPr>
            <p:cNvSpPr/>
            <p:nvPr/>
          </p:nvSpPr>
          <p:spPr>
            <a:xfrm>
              <a:off x="2835388" y="4941202"/>
              <a:ext cx="53921" cy="37510"/>
            </a:xfrm>
            <a:custGeom>
              <a:avLst/>
              <a:gdLst>
                <a:gd name="connsiteX0" fmla="*/ 53922 w 53921"/>
                <a:gd name="connsiteY0" fmla="*/ 18755 h 37510"/>
                <a:gd name="connsiteX1" fmla="*/ 26961 w 53921"/>
                <a:gd name="connsiteY1" fmla="*/ 37511 h 37510"/>
                <a:gd name="connsiteX2" fmla="*/ 0 w 53921"/>
                <a:gd name="connsiteY2" fmla="*/ 18755 h 37510"/>
                <a:gd name="connsiteX3" fmla="*/ 26961 w 53921"/>
                <a:gd name="connsiteY3" fmla="*/ 0 h 37510"/>
                <a:gd name="connsiteX4" fmla="*/ 53922 w 53921"/>
                <a:gd name="connsiteY4" fmla="*/ 18755 h 3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21" h="37510">
                  <a:moveTo>
                    <a:pt x="53922" y="18755"/>
                  </a:moveTo>
                  <a:cubicBezTo>
                    <a:pt x="53922" y="29114"/>
                    <a:pt x="41851" y="37511"/>
                    <a:pt x="26961" y="37511"/>
                  </a:cubicBezTo>
                  <a:cubicBezTo>
                    <a:pt x="12071" y="37511"/>
                    <a:pt x="0" y="29114"/>
                    <a:pt x="0" y="18755"/>
                  </a:cubicBezTo>
                  <a:cubicBezTo>
                    <a:pt x="0" y="8397"/>
                    <a:pt x="12071" y="0"/>
                    <a:pt x="26961" y="0"/>
                  </a:cubicBezTo>
                  <a:cubicBezTo>
                    <a:pt x="41851" y="0"/>
                    <a:pt x="53922" y="8397"/>
                    <a:pt x="53922" y="18755"/>
                  </a:cubicBezTo>
                  <a:close/>
                </a:path>
              </a:pathLst>
            </a:custGeom>
            <a:solidFill>
              <a:srgbClr val="3F3D5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6DDF0D8-1969-42E6-9C1F-5F2F26466E24}"/>
                </a:ext>
              </a:extLst>
            </p:cNvPr>
            <p:cNvSpPr/>
            <p:nvPr/>
          </p:nvSpPr>
          <p:spPr>
            <a:xfrm>
              <a:off x="2596260" y="5032633"/>
              <a:ext cx="53921" cy="37510"/>
            </a:xfrm>
            <a:custGeom>
              <a:avLst/>
              <a:gdLst>
                <a:gd name="connsiteX0" fmla="*/ 53922 w 53921"/>
                <a:gd name="connsiteY0" fmla="*/ 18755 h 37510"/>
                <a:gd name="connsiteX1" fmla="*/ 26961 w 53921"/>
                <a:gd name="connsiteY1" fmla="*/ 37511 h 37510"/>
                <a:gd name="connsiteX2" fmla="*/ 0 w 53921"/>
                <a:gd name="connsiteY2" fmla="*/ 18755 h 37510"/>
                <a:gd name="connsiteX3" fmla="*/ 26961 w 53921"/>
                <a:gd name="connsiteY3" fmla="*/ 0 h 37510"/>
                <a:gd name="connsiteX4" fmla="*/ 53922 w 53921"/>
                <a:gd name="connsiteY4" fmla="*/ 18755 h 3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21" h="37510">
                  <a:moveTo>
                    <a:pt x="53922" y="18755"/>
                  </a:moveTo>
                  <a:cubicBezTo>
                    <a:pt x="53922" y="29114"/>
                    <a:pt x="41851" y="37511"/>
                    <a:pt x="26961" y="37511"/>
                  </a:cubicBezTo>
                  <a:cubicBezTo>
                    <a:pt x="12071" y="37511"/>
                    <a:pt x="0" y="29114"/>
                    <a:pt x="0" y="18755"/>
                  </a:cubicBezTo>
                  <a:cubicBezTo>
                    <a:pt x="0" y="8397"/>
                    <a:pt x="12071" y="0"/>
                    <a:pt x="26961" y="0"/>
                  </a:cubicBezTo>
                  <a:cubicBezTo>
                    <a:pt x="41851" y="0"/>
                    <a:pt x="53922" y="8397"/>
                    <a:pt x="53922" y="18755"/>
                  </a:cubicBezTo>
                  <a:close/>
                </a:path>
              </a:pathLst>
            </a:custGeom>
            <a:solidFill>
              <a:srgbClr val="FF6584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C9BD841-78E1-4CA1-8DE8-E149CE5E392A}"/>
                </a:ext>
              </a:extLst>
            </p:cNvPr>
            <p:cNvSpPr/>
            <p:nvPr/>
          </p:nvSpPr>
          <p:spPr>
            <a:xfrm>
              <a:off x="3463311" y="5224923"/>
              <a:ext cx="53937" cy="37546"/>
            </a:xfrm>
            <a:custGeom>
              <a:avLst/>
              <a:gdLst>
                <a:gd name="connsiteX0" fmla="*/ 53649 w 53937"/>
                <a:gd name="connsiteY0" fmla="*/ 18632 h 37546"/>
                <a:gd name="connsiteX1" fmla="*/ 39449 w 53937"/>
                <a:gd name="connsiteY1" fmla="*/ 35139 h 37546"/>
                <a:gd name="connsiteX2" fmla="*/ 28935 w 53937"/>
                <a:gd name="connsiteY2" fmla="*/ 37295 h 37546"/>
                <a:gd name="connsiteX3" fmla="*/ 26680 w 53937"/>
                <a:gd name="connsiteY3" fmla="*/ 37400 h 37546"/>
                <a:gd name="connsiteX4" fmla="*/ -289 w 53937"/>
                <a:gd name="connsiteY4" fmla="*/ 18632 h 37546"/>
                <a:gd name="connsiteX5" fmla="*/ 26680 w 53937"/>
                <a:gd name="connsiteY5" fmla="*/ -135 h 37546"/>
                <a:gd name="connsiteX6" fmla="*/ 28935 w 53937"/>
                <a:gd name="connsiteY6" fmla="*/ -30 h 37546"/>
                <a:gd name="connsiteX7" fmla="*/ 39449 w 53937"/>
                <a:gd name="connsiteY7" fmla="*/ 2125 h 37546"/>
                <a:gd name="connsiteX8" fmla="*/ 53649 w 53937"/>
                <a:gd name="connsiteY8" fmla="*/ 18632 h 3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37" h="37546">
                  <a:moveTo>
                    <a:pt x="53649" y="18632"/>
                  </a:moveTo>
                  <a:cubicBezTo>
                    <a:pt x="53649" y="25782"/>
                    <a:pt x="47919" y="31985"/>
                    <a:pt x="39449" y="35139"/>
                  </a:cubicBezTo>
                  <a:cubicBezTo>
                    <a:pt x="36085" y="36422"/>
                    <a:pt x="32536" y="37148"/>
                    <a:pt x="28935" y="37295"/>
                  </a:cubicBezTo>
                  <a:cubicBezTo>
                    <a:pt x="28189" y="37384"/>
                    <a:pt x="27432" y="37421"/>
                    <a:pt x="26680" y="37400"/>
                  </a:cubicBezTo>
                  <a:cubicBezTo>
                    <a:pt x="11803" y="37400"/>
                    <a:pt x="-289" y="28989"/>
                    <a:pt x="-289" y="18632"/>
                  </a:cubicBezTo>
                  <a:cubicBezTo>
                    <a:pt x="-289" y="8276"/>
                    <a:pt x="11803" y="-135"/>
                    <a:pt x="26680" y="-135"/>
                  </a:cubicBezTo>
                  <a:cubicBezTo>
                    <a:pt x="27432" y="-156"/>
                    <a:pt x="28189" y="-120"/>
                    <a:pt x="28935" y="-30"/>
                  </a:cubicBezTo>
                  <a:cubicBezTo>
                    <a:pt x="32536" y="117"/>
                    <a:pt x="36085" y="842"/>
                    <a:pt x="39449" y="2125"/>
                  </a:cubicBezTo>
                  <a:cubicBezTo>
                    <a:pt x="47919" y="5279"/>
                    <a:pt x="53649" y="11483"/>
                    <a:pt x="53649" y="18632"/>
                  </a:cubicBezTo>
                  <a:close/>
                </a:path>
              </a:pathLst>
            </a:custGeom>
            <a:solidFill>
              <a:srgbClr val="FFFFFF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38C785D-FDC7-4DDE-A5C0-86898364B2A0}"/>
                </a:ext>
              </a:extLst>
            </p:cNvPr>
            <p:cNvSpPr/>
            <p:nvPr/>
          </p:nvSpPr>
          <p:spPr>
            <a:xfrm>
              <a:off x="3634481" y="5267143"/>
              <a:ext cx="53884" cy="37482"/>
            </a:xfrm>
            <a:custGeom>
              <a:avLst/>
              <a:gdLst>
                <a:gd name="connsiteX0" fmla="*/ 53596 w 53884"/>
                <a:gd name="connsiteY0" fmla="*/ 18627 h 37482"/>
                <a:gd name="connsiteX1" fmla="*/ 26680 w 53884"/>
                <a:gd name="connsiteY1" fmla="*/ 37342 h 37482"/>
                <a:gd name="connsiteX2" fmla="*/ -289 w 53884"/>
                <a:gd name="connsiteY2" fmla="*/ 18627 h 37482"/>
                <a:gd name="connsiteX3" fmla="*/ 26680 w 53884"/>
                <a:gd name="connsiteY3" fmla="*/ -141 h 37482"/>
                <a:gd name="connsiteX4" fmla="*/ 53596 w 53884"/>
                <a:gd name="connsiteY4" fmla="*/ 18627 h 3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4" h="37482">
                  <a:moveTo>
                    <a:pt x="53596" y="18627"/>
                  </a:moveTo>
                  <a:cubicBezTo>
                    <a:pt x="53596" y="28983"/>
                    <a:pt x="41557" y="37342"/>
                    <a:pt x="26680" y="37342"/>
                  </a:cubicBezTo>
                  <a:cubicBezTo>
                    <a:pt x="11750" y="37342"/>
                    <a:pt x="-289" y="28983"/>
                    <a:pt x="-289" y="18627"/>
                  </a:cubicBezTo>
                  <a:cubicBezTo>
                    <a:pt x="-289" y="8270"/>
                    <a:pt x="11750" y="-141"/>
                    <a:pt x="26680" y="-141"/>
                  </a:cubicBezTo>
                  <a:cubicBezTo>
                    <a:pt x="41557" y="-141"/>
                    <a:pt x="53596" y="8270"/>
                    <a:pt x="53596" y="18627"/>
                  </a:cubicBezTo>
                  <a:close/>
                </a:path>
              </a:pathLst>
            </a:custGeom>
            <a:solidFill>
              <a:srgbClr val="3F3D5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8E9427A-A815-4DEB-8DD2-54C3DE806621}"/>
                </a:ext>
              </a:extLst>
            </p:cNvPr>
            <p:cNvSpPr/>
            <p:nvPr/>
          </p:nvSpPr>
          <p:spPr>
            <a:xfrm>
              <a:off x="3395335" y="5358571"/>
              <a:ext cx="53921" cy="37510"/>
            </a:xfrm>
            <a:custGeom>
              <a:avLst/>
              <a:gdLst>
                <a:gd name="connsiteX0" fmla="*/ 53922 w 53921"/>
                <a:gd name="connsiteY0" fmla="*/ 18755 h 37510"/>
                <a:gd name="connsiteX1" fmla="*/ 26961 w 53921"/>
                <a:gd name="connsiteY1" fmla="*/ 37511 h 37510"/>
                <a:gd name="connsiteX2" fmla="*/ 0 w 53921"/>
                <a:gd name="connsiteY2" fmla="*/ 18755 h 37510"/>
                <a:gd name="connsiteX3" fmla="*/ 26961 w 53921"/>
                <a:gd name="connsiteY3" fmla="*/ 0 h 37510"/>
                <a:gd name="connsiteX4" fmla="*/ 53922 w 53921"/>
                <a:gd name="connsiteY4" fmla="*/ 18755 h 3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21" h="37510">
                  <a:moveTo>
                    <a:pt x="53922" y="18755"/>
                  </a:moveTo>
                  <a:cubicBezTo>
                    <a:pt x="53922" y="29114"/>
                    <a:pt x="41851" y="37511"/>
                    <a:pt x="26961" y="37511"/>
                  </a:cubicBezTo>
                  <a:cubicBezTo>
                    <a:pt x="12071" y="37511"/>
                    <a:pt x="0" y="29114"/>
                    <a:pt x="0" y="18755"/>
                  </a:cubicBezTo>
                  <a:cubicBezTo>
                    <a:pt x="0" y="8397"/>
                    <a:pt x="12071" y="0"/>
                    <a:pt x="26961" y="0"/>
                  </a:cubicBezTo>
                  <a:cubicBezTo>
                    <a:pt x="41851" y="0"/>
                    <a:pt x="53922" y="8397"/>
                    <a:pt x="53922" y="18755"/>
                  </a:cubicBezTo>
                  <a:close/>
                </a:path>
              </a:pathLst>
            </a:custGeom>
            <a:solidFill>
              <a:srgbClr val="FF6584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1EA991F-36AC-4501-AA1B-315EC35E23DB}"/>
                </a:ext>
              </a:extLst>
            </p:cNvPr>
            <p:cNvSpPr/>
            <p:nvPr/>
          </p:nvSpPr>
          <p:spPr>
            <a:xfrm>
              <a:off x="1344725" y="4925283"/>
              <a:ext cx="53921" cy="37510"/>
            </a:xfrm>
            <a:custGeom>
              <a:avLst/>
              <a:gdLst>
                <a:gd name="connsiteX0" fmla="*/ 53922 w 53921"/>
                <a:gd name="connsiteY0" fmla="*/ 18755 h 37510"/>
                <a:gd name="connsiteX1" fmla="*/ 26961 w 53921"/>
                <a:gd name="connsiteY1" fmla="*/ 37511 h 37510"/>
                <a:gd name="connsiteX2" fmla="*/ 0 w 53921"/>
                <a:gd name="connsiteY2" fmla="*/ 18755 h 37510"/>
                <a:gd name="connsiteX3" fmla="*/ 26961 w 53921"/>
                <a:gd name="connsiteY3" fmla="*/ 0 h 37510"/>
                <a:gd name="connsiteX4" fmla="*/ 53922 w 53921"/>
                <a:gd name="connsiteY4" fmla="*/ 18755 h 3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21" h="37510">
                  <a:moveTo>
                    <a:pt x="53922" y="18755"/>
                  </a:moveTo>
                  <a:cubicBezTo>
                    <a:pt x="53922" y="29114"/>
                    <a:pt x="41851" y="37511"/>
                    <a:pt x="26961" y="37511"/>
                  </a:cubicBezTo>
                  <a:cubicBezTo>
                    <a:pt x="12071" y="37511"/>
                    <a:pt x="0" y="29114"/>
                    <a:pt x="0" y="18755"/>
                  </a:cubicBezTo>
                  <a:cubicBezTo>
                    <a:pt x="0" y="8397"/>
                    <a:pt x="12071" y="0"/>
                    <a:pt x="26961" y="0"/>
                  </a:cubicBezTo>
                  <a:cubicBezTo>
                    <a:pt x="41851" y="0"/>
                    <a:pt x="53922" y="8397"/>
                    <a:pt x="53922" y="18755"/>
                  </a:cubicBezTo>
                  <a:close/>
                </a:path>
              </a:pathLst>
            </a:custGeom>
            <a:solidFill>
              <a:srgbClr val="FFFFFF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2F50CC7-1C77-41B6-9246-58B97FBEDCEB}"/>
                </a:ext>
              </a:extLst>
            </p:cNvPr>
            <p:cNvSpPr/>
            <p:nvPr/>
          </p:nvSpPr>
          <p:spPr>
            <a:xfrm>
              <a:off x="1515864" y="4967487"/>
              <a:ext cx="53921" cy="37510"/>
            </a:xfrm>
            <a:custGeom>
              <a:avLst/>
              <a:gdLst>
                <a:gd name="connsiteX0" fmla="*/ 53922 w 53921"/>
                <a:gd name="connsiteY0" fmla="*/ 18755 h 37510"/>
                <a:gd name="connsiteX1" fmla="*/ 26961 w 53921"/>
                <a:gd name="connsiteY1" fmla="*/ 37511 h 37510"/>
                <a:gd name="connsiteX2" fmla="*/ 0 w 53921"/>
                <a:gd name="connsiteY2" fmla="*/ 18755 h 37510"/>
                <a:gd name="connsiteX3" fmla="*/ 26961 w 53921"/>
                <a:gd name="connsiteY3" fmla="*/ 0 h 37510"/>
                <a:gd name="connsiteX4" fmla="*/ 53922 w 53921"/>
                <a:gd name="connsiteY4" fmla="*/ 18755 h 3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21" h="37510">
                  <a:moveTo>
                    <a:pt x="53922" y="18755"/>
                  </a:moveTo>
                  <a:cubicBezTo>
                    <a:pt x="53922" y="29114"/>
                    <a:pt x="41851" y="37511"/>
                    <a:pt x="26961" y="37511"/>
                  </a:cubicBezTo>
                  <a:cubicBezTo>
                    <a:pt x="12071" y="37511"/>
                    <a:pt x="0" y="29114"/>
                    <a:pt x="0" y="18755"/>
                  </a:cubicBezTo>
                  <a:cubicBezTo>
                    <a:pt x="0" y="8397"/>
                    <a:pt x="12071" y="0"/>
                    <a:pt x="26961" y="0"/>
                  </a:cubicBezTo>
                  <a:cubicBezTo>
                    <a:pt x="41851" y="0"/>
                    <a:pt x="53922" y="8397"/>
                    <a:pt x="53922" y="18755"/>
                  </a:cubicBezTo>
                  <a:close/>
                </a:path>
              </a:pathLst>
            </a:custGeom>
            <a:solidFill>
              <a:srgbClr val="3F3D5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159BCDB-2AD4-491F-BA1E-0B42FE0690B8}"/>
                </a:ext>
              </a:extLst>
            </p:cNvPr>
            <p:cNvSpPr/>
            <p:nvPr/>
          </p:nvSpPr>
          <p:spPr>
            <a:xfrm>
              <a:off x="1276735" y="5058918"/>
              <a:ext cx="53921" cy="37510"/>
            </a:xfrm>
            <a:custGeom>
              <a:avLst/>
              <a:gdLst>
                <a:gd name="connsiteX0" fmla="*/ 53922 w 53921"/>
                <a:gd name="connsiteY0" fmla="*/ 18755 h 37510"/>
                <a:gd name="connsiteX1" fmla="*/ 26961 w 53921"/>
                <a:gd name="connsiteY1" fmla="*/ 37511 h 37510"/>
                <a:gd name="connsiteX2" fmla="*/ 0 w 53921"/>
                <a:gd name="connsiteY2" fmla="*/ 18755 h 37510"/>
                <a:gd name="connsiteX3" fmla="*/ 26961 w 53921"/>
                <a:gd name="connsiteY3" fmla="*/ 0 h 37510"/>
                <a:gd name="connsiteX4" fmla="*/ 53922 w 53921"/>
                <a:gd name="connsiteY4" fmla="*/ 18755 h 3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21" h="37510">
                  <a:moveTo>
                    <a:pt x="53922" y="18755"/>
                  </a:moveTo>
                  <a:cubicBezTo>
                    <a:pt x="53922" y="29114"/>
                    <a:pt x="41851" y="37511"/>
                    <a:pt x="26961" y="37511"/>
                  </a:cubicBezTo>
                  <a:cubicBezTo>
                    <a:pt x="12071" y="37511"/>
                    <a:pt x="0" y="29114"/>
                    <a:pt x="0" y="18755"/>
                  </a:cubicBezTo>
                  <a:cubicBezTo>
                    <a:pt x="0" y="8397"/>
                    <a:pt x="12071" y="0"/>
                    <a:pt x="26961" y="0"/>
                  </a:cubicBezTo>
                  <a:cubicBezTo>
                    <a:pt x="41851" y="0"/>
                    <a:pt x="53922" y="8397"/>
                    <a:pt x="53922" y="18755"/>
                  </a:cubicBezTo>
                  <a:close/>
                </a:path>
              </a:pathLst>
            </a:custGeom>
            <a:solidFill>
              <a:srgbClr val="FF6584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97DA76A-A55F-4995-AA3D-0C6CE3C08772}"/>
                </a:ext>
              </a:extLst>
            </p:cNvPr>
            <p:cNvSpPr/>
            <p:nvPr/>
          </p:nvSpPr>
          <p:spPr>
            <a:xfrm>
              <a:off x="1398687" y="4534064"/>
              <a:ext cx="533040" cy="877916"/>
            </a:xfrm>
            <a:custGeom>
              <a:avLst/>
              <a:gdLst>
                <a:gd name="connsiteX0" fmla="*/ 500079 w 533040"/>
                <a:gd name="connsiteY0" fmla="*/ 812435 h 877916"/>
                <a:gd name="connsiteX1" fmla="*/ 318742 w 533040"/>
                <a:gd name="connsiteY1" fmla="*/ 803020 h 877916"/>
                <a:gd name="connsiteX2" fmla="*/ 196504 w 533040"/>
                <a:gd name="connsiteY2" fmla="*/ 796969 h 877916"/>
                <a:gd name="connsiteX3" fmla="*/ 153727 w 533040"/>
                <a:gd name="connsiteY3" fmla="*/ 793053 h 877916"/>
                <a:gd name="connsiteX4" fmla="*/ 142556 w 533040"/>
                <a:gd name="connsiteY4" fmla="*/ 791134 h 877916"/>
                <a:gd name="connsiteX5" fmla="*/ 144191 w 533040"/>
                <a:gd name="connsiteY5" fmla="*/ 789110 h 877916"/>
                <a:gd name="connsiteX6" fmla="*/ 153165 w 533040"/>
                <a:gd name="connsiteY6" fmla="*/ 778680 h 877916"/>
                <a:gd name="connsiteX7" fmla="*/ 203181 w 533040"/>
                <a:gd name="connsiteY7" fmla="*/ 725767 h 877916"/>
                <a:gd name="connsiteX8" fmla="*/ 273405 w 533040"/>
                <a:gd name="connsiteY8" fmla="*/ 650959 h 877916"/>
                <a:gd name="connsiteX9" fmla="*/ 360120 w 533040"/>
                <a:gd name="connsiteY9" fmla="*/ 549582 h 877916"/>
                <a:gd name="connsiteX10" fmla="*/ 383603 w 533040"/>
                <a:gd name="connsiteY10" fmla="*/ 519937 h 877916"/>
                <a:gd name="connsiteX11" fmla="*/ 399779 w 533040"/>
                <a:gd name="connsiteY11" fmla="*/ 498998 h 877916"/>
                <a:gd name="connsiteX12" fmla="*/ 405835 w 533040"/>
                <a:gd name="connsiteY12" fmla="*/ 491060 h 877916"/>
                <a:gd name="connsiteX13" fmla="*/ 408643 w 533040"/>
                <a:gd name="connsiteY13" fmla="*/ 487354 h 877916"/>
                <a:gd name="connsiteX14" fmla="*/ 410656 w 533040"/>
                <a:gd name="connsiteY14" fmla="*/ 484636 h 877916"/>
                <a:gd name="connsiteX15" fmla="*/ 415818 w 533040"/>
                <a:gd name="connsiteY15" fmla="*/ 477954 h 877916"/>
                <a:gd name="connsiteX16" fmla="*/ 419293 w 533040"/>
                <a:gd name="connsiteY16" fmla="*/ 473402 h 877916"/>
                <a:gd name="connsiteX17" fmla="*/ 427090 w 533040"/>
                <a:gd name="connsiteY17" fmla="*/ 462793 h 877916"/>
                <a:gd name="connsiteX18" fmla="*/ 440437 w 533040"/>
                <a:gd name="connsiteY18" fmla="*/ 443147 h 877916"/>
                <a:gd name="connsiteX19" fmla="*/ 462854 w 533040"/>
                <a:gd name="connsiteY19" fmla="*/ 404192 h 877916"/>
                <a:gd name="connsiteX20" fmla="*/ 504479 w 533040"/>
                <a:gd name="connsiteY20" fmla="*/ 242569 h 877916"/>
                <a:gd name="connsiteX21" fmla="*/ 466733 w 533040"/>
                <a:gd name="connsiteY21" fmla="*/ 108461 h 877916"/>
                <a:gd name="connsiteX22" fmla="*/ 366491 w 533040"/>
                <a:gd name="connsiteY22" fmla="*/ 21883 h 877916"/>
                <a:gd name="connsiteX23" fmla="*/ 291147 w 533040"/>
                <a:gd name="connsiteY23" fmla="*/ 1574 h 877916"/>
                <a:gd name="connsiteX24" fmla="*/ 215230 w 533040"/>
                <a:gd name="connsiteY24" fmla="*/ 3315 h 877916"/>
                <a:gd name="connsiteX25" fmla="*/ 53917 w 533040"/>
                <a:gd name="connsiteY25" fmla="*/ 67740 h 877916"/>
                <a:gd name="connsiteX26" fmla="*/ 9284 w 533040"/>
                <a:gd name="connsiteY26" fmla="*/ 100376 h 877916"/>
                <a:gd name="connsiteX27" fmla="*/ -289 w 533040"/>
                <a:gd name="connsiteY27" fmla="*/ 123481 h 877916"/>
                <a:gd name="connsiteX28" fmla="*/ 9284 w 533040"/>
                <a:gd name="connsiteY28" fmla="*/ 146580 h 877916"/>
                <a:gd name="connsiteX29" fmla="*/ 32384 w 533040"/>
                <a:gd name="connsiteY29" fmla="*/ 156148 h 877916"/>
                <a:gd name="connsiteX30" fmla="*/ 55488 w 533040"/>
                <a:gd name="connsiteY30" fmla="*/ 146580 h 877916"/>
                <a:gd name="connsiteX31" fmla="*/ 57513 w 533040"/>
                <a:gd name="connsiteY31" fmla="*/ 144987 h 877916"/>
                <a:gd name="connsiteX32" fmla="*/ 63663 w 533040"/>
                <a:gd name="connsiteY32" fmla="*/ 140377 h 877916"/>
                <a:gd name="connsiteX33" fmla="*/ 76848 w 533040"/>
                <a:gd name="connsiteY33" fmla="*/ 130946 h 877916"/>
                <a:gd name="connsiteX34" fmla="*/ 103822 w 533040"/>
                <a:gd name="connsiteY34" fmla="*/ 113519 h 877916"/>
                <a:gd name="connsiteX35" fmla="*/ 152986 w 533040"/>
                <a:gd name="connsiteY35" fmla="*/ 88169 h 877916"/>
                <a:gd name="connsiteX36" fmla="*/ 229145 w 533040"/>
                <a:gd name="connsiteY36" fmla="*/ 66872 h 877916"/>
                <a:gd name="connsiteX37" fmla="*/ 287473 w 533040"/>
                <a:gd name="connsiteY37" fmla="*/ 66526 h 877916"/>
                <a:gd name="connsiteX38" fmla="*/ 337378 w 533040"/>
                <a:gd name="connsiteY38" fmla="*/ 80052 h 877916"/>
                <a:gd name="connsiteX39" fmla="*/ 358743 w 533040"/>
                <a:gd name="connsiteY39" fmla="*/ 91297 h 877916"/>
                <a:gd name="connsiteX40" fmla="*/ 371149 w 533040"/>
                <a:gd name="connsiteY40" fmla="*/ 99493 h 877916"/>
                <a:gd name="connsiteX41" fmla="*/ 374046 w 533040"/>
                <a:gd name="connsiteY41" fmla="*/ 101643 h 877916"/>
                <a:gd name="connsiteX42" fmla="*/ 377090 w 533040"/>
                <a:gd name="connsiteY42" fmla="*/ 104171 h 877916"/>
                <a:gd name="connsiteX43" fmla="*/ 397671 w 533040"/>
                <a:gd name="connsiteY43" fmla="*/ 124411 h 877916"/>
                <a:gd name="connsiteX44" fmla="*/ 402066 w 533040"/>
                <a:gd name="connsiteY44" fmla="*/ 129610 h 877916"/>
                <a:gd name="connsiteX45" fmla="*/ 402707 w 533040"/>
                <a:gd name="connsiteY45" fmla="*/ 130409 h 877916"/>
                <a:gd name="connsiteX46" fmla="*/ 410619 w 533040"/>
                <a:gd name="connsiteY46" fmla="*/ 141922 h 877916"/>
                <a:gd name="connsiteX47" fmla="*/ 424167 w 533040"/>
                <a:gd name="connsiteY47" fmla="*/ 167130 h 877916"/>
                <a:gd name="connsiteX48" fmla="*/ 437604 w 533040"/>
                <a:gd name="connsiteY48" fmla="*/ 216915 h 877916"/>
                <a:gd name="connsiteX49" fmla="*/ 437273 w 533040"/>
                <a:gd name="connsiteY49" fmla="*/ 275058 h 877916"/>
                <a:gd name="connsiteX50" fmla="*/ 416223 w 533040"/>
                <a:gd name="connsiteY50" fmla="*/ 350360 h 877916"/>
                <a:gd name="connsiteX51" fmla="*/ 373878 w 533040"/>
                <a:gd name="connsiteY51" fmla="*/ 425268 h 877916"/>
                <a:gd name="connsiteX52" fmla="*/ 366823 w 533040"/>
                <a:gd name="connsiteY52" fmla="*/ 435115 h 877916"/>
                <a:gd name="connsiteX53" fmla="*/ 363442 w 533040"/>
                <a:gd name="connsiteY53" fmla="*/ 439662 h 877916"/>
                <a:gd name="connsiteX54" fmla="*/ 360730 w 533040"/>
                <a:gd name="connsiteY54" fmla="*/ 443226 h 877916"/>
                <a:gd name="connsiteX55" fmla="*/ 355504 w 533040"/>
                <a:gd name="connsiteY55" fmla="*/ 450018 h 877916"/>
                <a:gd name="connsiteX56" fmla="*/ 352686 w 533040"/>
                <a:gd name="connsiteY56" fmla="*/ 453756 h 877916"/>
                <a:gd name="connsiteX57" fmla="*/ 346147 w 533040"/>
                <a:gd name="connsiteY57" fmla="*/ 462367 h 877916"/>
                <a:gd name="connsiteX58" fmla="*/ 340579 w 533040"/>
                <a:gd name="connsiteY58" fmla="*/ 469638 h 877916"/>
                <a:gd name="connsiteX59" fmla="*/ 340511 w 533040"/>
                <a:gd name="connsiteY59" fmla="*/ 469727 h 877916"/>
                <a:gd name="connsiteX60" fmla="*/ 338319 w 533040"/>
                <a:gd name="connsiteY60" fmla="*/ 472555 h 877916"/>
                <a:gd name="connsiteX61" fmla="*/ 326475 w 533040"/>
                <a:gd name="connsiteY61" fmla="*/ 487653 h 877916"/>
                <a:gd name="connsiteX62" fmla="*/ 237919 w 533040"/>
                <a:gd name="connsiteY62" fmla="*/ 592848 h 877916"/>
                <a:gd name="connsiteX63" fmla="*/ 164998 w 533040"/>
                <a:gd name="connsiteY63" fmla="*/ 671220 h 877916"/>
                <a:gd name="connsiteX64" fmla="*/ 111939 w 533040"/>
                <a:gd name="connsiteY64" fmla="*/ 726945 h 877916"/>
                <a:gd name="connsiteX65" fmla="*/ 78005 w 533040"/>
                <a:gd name="connsiteY65" fmla="*/ 770547 h 877916"/>
                <a:gd name="connsiteX66" fmla="*/ 76527 w 533040"/>
                <a:gd name="connsiteY66" fmla="*/ 825972 h 877916"/>
                <a:gd name="connsiteX67" fmla="*/ 124940 w 533040"/>
                <a:gd name="connsiteY67" fmla="*/ 854014 h 877916"/>
                <a:gd name="connsiteX68" fmla="*/ 198512 w 533040"/>
                <a:gd name="connsiteY68" fmla="*/ 862446 h 877916"/>
                <a:gd name="connsiteX69" fmla="*/ 305094 w 533040"/>
                <a:gd name="connsiteY69" fmla="*/ 867756 h 877916"/>
                <a:gd name="connsiteX70" fmla="*/ 456146 w 533040"/>
                <a:gd name="connsiteY70" fmla="*/ 875179 h 877916"/>
                <a:gd name="connsiteX71" fmla="*/ 500079 w 533040"/>
                <a:gd name="connsiteY71" fmla="*/ 877776 h 877916"/>
                <a:gd name="connsiteX72" fmla="*/ 532752 w 533040"/>
                <a:gd name="connsiteY72" fmla="*/ 845103 h 877916"/>
                <a:gd name="connsiteX73" fmla="*/ 500079 w 533040"/>
                <a:gd name="connsiteY73" fmla="*/ 812435 h 8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33040" h="877916">
                  <a:moveTo>
                    <a:pt x="500079" y="812435"/>
                  </a:moveTo>
                  <a:cubicBezTo>
                    <a:pt x="439665" y="808708"/>
                    <a:pt x="379208" y="805712"/>
                    <a:pt x="318742" y="803020"/>
                  </a:cubicBezTo>
                  <a:cubicBezTo>
                    <a:pt x="277989" y="801206"/>
                    <a:pt x="237204" y="799719"/>
                    <a:pt x="196504" y="796969"/>
                  </a:cubicBezTo>
                  <a:cubicBezTo>
                    <a:pt x="182221" y="796002"/>
                    <a:pt x="167932" y="794856"/>
                    <a:pt x="153727" y="793053"/>
                  </a:cubicBezTo>
                  <a:cubicBezTo>
                    <a:pt x="150000" y="792506"/>
                    <a:pt x="146262" y="791891"/>
                    <a:pt x="142556" y="791134"/>
                  </a:cubicBezTo>
                  <a:cubicBezTo>
                    <a:pt x="143103" y="790461"/>
                    <a:pt x="143639" y="789777"/>
                    <a:pt x="144191" y="789110"/>
                  </a:cubicBezTo>
                  <a:cubicBezTo>
                    <a:pt x="147114" y="785572"/>
                    <a:pt x="150116" y="782107"/>
                    <a:pt x="153165" y="778680"/>
                  </a:cubicBezTo>
                  <a:cubicBezTo>
                    <a:pt x="169283" y="760543"/>
                    <a:pt x="186353" y="743247"/>
                    <a:pt x="203181" y="725767"/>
                  </a:cubicBezTo>
                  <a:cubicBezTo>
                    <a:pt x="226901" y="701127"/>
                    <a:pt x="250442" y="676309"/>
                    <a:pt x="273405" y="650959"/>
                  </a:cubicBezTo>
                  <a:cubicBezTo>
                    <a:pt x="303270" y="618003"/>
                    <a:pt x="332173" y="584210"/>
                    <a:pt x="360120" y="549582"/>
                  </a:cubicBezTo>
                  <a:cubicBezTo>
                    <a:pt x="368032" y="539767"/>
                    <a:pt x="375860" y="529884"/>
                    <a:pt x="383603" y="519937"/>
                  </a:cubicBezTo>
                  <a:cubicBezTo>
                    <a:pt x="389023" y="512977"/>
                    <a:pt x="394417" y="505995"/>
                    <a:pt x="399779" y="498998"/>
                  </a:cubicBezTo>
                  <a:cubicBezTo>
                    <a:pt x="401803" y="496354"/>
                    <a:pt x="403822" y="493710"/>
                    <a:pt x="405835" y="491060"/>
                  </a:cubicBezTo>
                  <a:cubicBezTo>
                    <a:pt x="406771" y="489825"/>
                    <a:pt x="407707" y="488589"/>
                    <a:pt x="408643" y="487354"/>
                  </a:cubicBezTo>
                  <a:cubicBezTo>
                    <a:pt x="409557" y="486140"/>
                    <a:pt x="413574" y="480883"/>
                    <a:pt x="410656" y="484636"/>
                  </a:cubicBezTo>
                  <a:cubicBezTo>
                    <a:pt x="412380" y="482412"/>
                    <a:pt x="414099" y="480183"/>
                    <a:pt x="415818" y="477954"/>
                  </a:cubicBezTo>
                  <a:cubicBezTo>
                    <a:pt x="416986" y="476440"/>
                    <a:pt x="418142" y="474926"/>
                    <a:pt x="419293" y="473402"/>
                  </a:cubicBezTo>
                  <a:cubicBezTo>
                    <a:pt x="421933" y="469901"/>
                    <a:pt x="424535" y="466362"/>
                    <a:pt x="427090" y="462793"/>
                  </a:cubicBezTo>
                  <a:cubicBezTo>
                    <a:pt x="431695" y="456353"/>
                    <a:pt x="436142" y="449803"/>
                    <a:pt x="440437" y="443147"/>
                  </a:cubicBezTo>
                  <a:cubicBezTo>
                    <a:pt x="448570" y="430551"/>
                    <a:pt x="456051" y="417551"/>
                    <a:pt x="462854" y="404192"/>
                  </a:cubicBezTo>
                  <a:cubicBezTo>
                    <a:pt x="488219" y="354224"/>
                    <a:pt x="504821" y="298983"/>
                    <a:pt x="504479" y="242569"/>
                  </a:cubicBezTo>
                  <a:cubicBezTo>
                    <a:pt x="504689" y="195213"/>
                    <a:pt x="491610" y="148751"/>
                    <a:pt x="466733" y="108461"/>
                  </a:cubicBezTo>
                  <a:cubicBezTo>
                    <a:pt x="442630" y="70311"/>
                    <a:pt x="407738" y="40182"/>
                    <a:pt x="366491" y="21883"/>
                  </a:cubicBezTo>
                  <a:cubicBezTo>
                    <a:pt x="342488" y="11516"/>
                    <a:pt x="317107" y="4671"/>
                    <a:pt x="291147" y="1574"/>
                  </a:cubicBezTo>
                  <a:cubicBezTo>
                    <a:pt x="265877" y="-1196"/>
                    <a:pt x="240348" y="-607"/>
                    <a:pt x="215230" y="3315"/>
                  </a:cubicBezTo>
                  <a:cubicBezTo>
                    <a:pt x="157570" y="11305"/>
                    <a:pt x="102276" y="35935"/>
                    <a:pt x="53917" y="67740"/>
                  </a:cubicBezTo>
                  <a:cubicBezTo>
                    <a:pt x="38503" y="77876"/>
                    <a:pt x="23767" y="88952"/>
                    <a:pt x="9284" y="100376"/>
                  </a:cubicBezTo>
                  <a:cubicBezTo>
                    <a:pt x="3154" y="106500"/>
                    <a:pt x="-289" y="114812"/>
                    <a:pt x="-289" y="123481"/>
                  </a:cubicBezTo>
                  <a:cubicBezTo>
                    <a:pt x="-226" y="132128"/>
                    <a:pt x="3207" y="140419"/>
                    <a:pt x="9284" y="146580"/>
                  </a:cubicBezTo>
                  <a:cubicBezTo>
                    <a:pt x="15424" y="152689"/>
                    <a:pt x="23725" y="156127"/>
                    <a:pt x="32384" y="156148"/>
                  </a:cubicBezTo>
                  <a:cubicBezTo>
                    <a:pt x="40942" y="155654"/>
                    <a:pt x="49085" y="152279"/>
                    <a:pt x="55488" y="146580"/>
                  </a:cubicBezTo>
                  <a:cubicBezTo>
                    <a:pt x="56156" y="146055"/>
                    <a:pt x="56834" y="145523"/>
                    <a:pt x="57513" y="144987"/>
                  </a:cubicBezTo>
                  <a:cubicBezTo>
                    <a:pt x="59552" y="143442"/>
                    <a:pt x="61602" y="141901"/>
                    <a:pt x="63663" y="140377"/>
                  </a:cubicBezTo>
                  <a:cubicBezTo>
                    <a:pt x="68011" y="137170"/>
                    <a:pt x="72406" y="134021"/>
                    <a:pt x="76848" y="130946"/>
                  </a:cubicBezTo>
                  <a:cubicBezTo>
                    <a:pt x="85648" y="124848"/>
                    <a:pt x="94643" y="119038"/>
                    <a:pt x="103822" y="113519"/>
                  </a:cubicBezTo>
                  <a:cubicBezTo>
                    <a:pt x="119651" y="104024"/>
                    <a:pt x="136069" y="95555"/>
                    <a:pt x="152986" y="88169"/>
                  </a:cubicBezTo>
                  <a:cubicBezTo>
                    <a:pt x="177442" y="78081"/>
                    <a:pt x="203007" y="70936"/>
                    <a:pt x="229145" y="66872"/>
                  </a:cubicBezTo>
                  <a:cubicBezTo>
                    <a:pt x="248512" y="64586"/>
                    <a:pt x="268074" y="64470"/>
                    <a:pt x="287473" y="66526"/>
                  </a:cubicBezTo>
                  <a:cubicBezTo>
                    <a:pt x="304574" y="69080"/>
                    <a:pt x="321323" y="73623"/>
                    <a:pt x="337378" y="80052"/>
                  </a:cubicBezTo>
                  <a:cubicBezTo>
                    <a:pt x="344717" y="83374"/>
                    <a:pt x="351850" y="87133"/>
                    <a:pt x="358743" y="91297"/>
                  </a:cubicBezTo>
                  <a:cubicBezTo>
                    <a:pt x="362980" y="93873"/>
                    <a:pt x="367112" y="96606"/>
                    <a:pt x="371149" y="99493"/>
                  </a:cubicBezTo>
                  <a:cubicBezTo>
                    <a:pt x="371712" y="99897"/>
                    <a:pt x="372968" y="100838"/>
                    <a:pt x="374046" y="101643"/>
                  </a:cubicBezTo>
                  <a:cubicBezTo>
                    <a:pt x="375071" y="102473"/>
                    <a:pt x="376086" y="103315"/>
                    <a:pt x="377090" y="104171"/>
                  </a:cubicBezTo>
                  <a:cubicBezTo>
                    <a:pt x="384439" y="110396"/>
                    <a:pt x="391321" y="117167"/>
                    <a:pt x="397671" y="124411"/>
                  </a:cubicBezTo>
                  <a:cubicBezTo>
                    <a:pt x="399169" y="126120"/>
                    <a:pt x="400631" y="127849"/>
                    <a:pt x="402066" y="129610"/>
                  </a:cubicBezTo>
                  <a:cubicBezTo>
                    <a:pt x="402282" y="129873"/>
                    <a:pt x="402492" y="130141"/>
                    <a:pt x="402707" y="130409"/>
                  </a:cubicBezTo>
                  <a:cubicBezTo>
                    <a:pt x="405478" y="134152"/>
                    <a:pt x="408112" y="137990"/>
                    <a:pt x="410619" y="141922"/>
                  </a:cubicBezTo>
                  <a:cubicBezTo>
                    <a:pt x="415719" y="149997"/>
                    <a:pt x="420245" y="158419"/>
                    <a:pt x="424167" y="167130"/>
                  </a:cubicBezTo>
                  <a:cubicBezTo>
                    <a:pt x="430549" y="183154"/>
                    <a:pt x="435059" y="199855"/>
                    <a:pt x="437604" y="216915"/>
                  </a:cubicBezTo>
                  <a:cubicBezTo>
                    <a:pt x="439654" y="236250"/>
                    <a:pt x="439544" y="255749"/>
                    <a:pt x="437273" y="275058"/>
                  </a:cubicBezTo>
                  <a:cubicBezTo>
                    <a:pt x="433267" y="300907"/>
                    <a:pt x="426201" y="326183"/>
                    <a:pt x="416223" y="350360"/>
                  </a:cubicBezTo>
                  <a:cubicBezTo>
                    <a:pt x="404600" y="376661"/>
                    <a:pt x="390416" y="401753"/>
                    <a:pt x="373878" y="425268"/>
                  </a:cubicBezTo>
                  <a:cubicBezTo>
                    <a:pt x="371564" y="428580"/>
                    <a:pt x="369215" y="431860"/>
                    <a:pt x="366823" y="435115"/>
                  </a:cubicBezTo>
                  <a:cubicBezTo>
                    <a:pt x="365703" y="436639"/>
                    <a:pt x="364578" y="438153"/>
                    <a:pt x="363442" y="439662"/>
                  </a:cubicBezTo>
                  <a:cubicBezTo>
                    <a:pt x="363001" y="440251"/>
                    <a:pt x="361534" y="442175"/>
                    <a:pt x="360730" y="443226"/>
                  </a:cubicBezTo>
                  <a:cubicBezTo>
                    <a:pt x="358963" y="445481"/>
                    <a:pt x="357229" y="447737"/>
                    <a:pt x="355504" y="450018"/>
                  </a:cubicBezTo>
                  <a:cubicBezTo>
                    <a:pt x="354563" y="451264"/>
                    <a:pt x="353627" y="452510"/>
                    <a:pt x="352686" y="453756"/>
                  </a:cubicBezTo>
                  <a:cubicBezTo>
                    <a:pt x="350515" y="456632"/>
                    <a:pt x="348334" y="459502"/>
                    <a:pt x="346147" y="462367"/>
                  </a:cubicBezTo>
                  <a:cubicBezTo>
                    <a:pt x="344296" y="464796"/>
                    <a:pt x="342440" y="467219"/>
                    <a:pt x="340579" y="469638"/>
                  </a:cubicBezTo>
                  <a:lnTo>
                    <a:pt x="340511" y="469727"/>
                  </a:lnTo>
                  <a:cubicBezTo>
                    <a:pt x="339780" y="470668"/>
                    <a:pt x="339050" y="471614"/>
                    <a:pt x="338319" y="472555"/>
                  </a:cubicBezTo>
                  <a:cubicBezTo>
                    <a:pt x="334392" y="477602"/>
                    <a:pt x="330444" y="482638"/>
                    <a:pt x="326475" y="487653"/>
                  </a:cubicBezTo>
                  <a:cubicBezTo>
                    <a:pt x="298029" y="523601"/>
                    <a:pt x="268510" y="558666"/>
                    <a:pt x="237919" y="592848"/>
                  </a:cubicBezTo>
                  <a:cubicBezTo>
                    <a:pt x="214131" y="619454"/>
                    <a:pt x="189712" y="645476"/>
                    <a:pt x="164998" y="671220"/>
                  </a:cubicBezTo>
                  <a:cubicBezTo>
                    <a:pt x="147240" y="689720"/>
                    <a:pt x="129208" y="707983"/>
                    <a:pt x="111939" y="726945"/>
                  </a:cubicBezTo>
                  <a:cubicBezTo>
                    <a:pt x="98886" y="740030"/>
                    <a:pt x="87488" y="754676"/>
                    <a:pt x="78005" y="770547"/>
                  </a:cubicBezTo>
                  <a:cubicBezTo>
                    <a:pt x="68810" y="787822"/>
                    <a:pt x="65161" y="808614"/>
                    <a:pt x="76527" y="825972"/>
                  </a:cubicBezTo>
                  <a:cubicBezTo>
                    <a:pt x="87357" y="842516"/>
                    <a:pt x="106277" y="850123"/>
                    <a:pt x="124940" y="854014"/>
                  </a:cubicBezTo>
                  <a:cubicBezTo>
                    <a:pt x="149238" y="858519"/>
                    <a:pt x="173825" y="861337"/>
                    <a:pt x="198512" y="862446"/>
                  </a:cubicBezTo>
                  <a:cubicBezTo>
                    <a:pt x="234003" y="864796"/>
                    <a:pt x="269562" y="866184"/>
                    <a:pt x="305094" y="867756"/>
                  </a:cubicBezTo>
                  <a:cubicBezTo>
                    <a:pt x="355457" y="869985"/>
                    <a:pt x="405814" y="872334"/>
                    <a:pt x="456146" y="875179"/>
                  </a:cubicBezTo>
                  <a:cubicBezTo>
                    <a:pt x="470792" y="876009"/>
                    <a:pt x="485438" y="876871"/>
                    <a:pt x="500079" y="877776"/>
                  </a:cubicBezTo>
                  <a:cubicBezTo>
                    <a:pt x="518079" y="877670"/>
                    <a:pt x="532646" y="863103"/>
                    <a:pt x="532752" y="845103"/>
                  </a:cubicBezTo>
                  <a:cubicBezTo>
                    <a:pt x="532352" y="827229"/>
                    <a:pt x="517958" y="812835"/>
                    <a:pt x="500079" y="812435"/>
                  </a:cubicBezTo>
                  <a:close/>
                </a:path>
              </a:pathLst>
            </a:custGeom>
            <a:solidFill>
              <a:srgbClr val="15707A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257F6E5-D850-4AED-9F5F-81A48849556C}"/>
                </a:ext>
              </a:extLst>
            </p:cNvPr>
            <p:cNvSpPr/>
            <p:nvPr/>
          </p:nvSpPr>
          <p:spPr>
            <a:xfrm>
              <a:off x="1974780" y="4212291"/>
              <a:ext cx="519821" cy="863815"/>
            </a:xfrm>
            <a:custGeom>
              <a:avLst/>
              <a:gdLst>
                <a:gd name="connsiteX0" fmla="*/ 519365 w 519821"/>
                <a:gd name="connsiteY0" fmla="*/ 490785 h 863815"/>
                <a:gd name="connsiteX1" fmla="*/ 509324 w 519821"/>
                <a:gd name="connsiteY1" fmla="*/ 367875 h 863815"/>
                <a:gd name="connsiteX2" fmla="*/ 487244 w 519821"/>
                <a:gd name="connsiteY2" fmla="*/ 256846 h 863815"/>
                <a:gd name="connsiteX3" fmla="*/ 450339 w 519821"/>
                <a:gd name="connsiteY3" fmla="*/ 151074 h 863815"/>
                <a:gd name="connsiteX4" fmla="*/ 406443 w 519821"/>
                <a:gd name="connsiteY4" fmla="*/ 73900 h 863815"/>
                <a:gd name="connsiteX5" fmla="*/ 343043 w 519821"/>
                <a:gd name="connsiteY5" fmla="*/ 15336 h 863815"/>
                <a:gd name="connsiteX6" fmla="*/ 307557 w 519821"/>
                <a:gd name="connsiteY6" fmla="*/ 2193 h 863815"/>
                <a:gd name="connsiteX7" fmla="*/ 302458 w 519821"/>
                <a:gd name="connsiteY7" fmla="*/ 1457 h 863815"/>
                <a:gd name="connsiteX8" fmla="*/ 298883 w 519821"/>
                <a:gd name="connsiteY8" fmla="*/ 984 h 863815"/>
                <a:gd name="connsiteX9" fmla="*/ 190956 w 519821"/>
                <a:gd name="connsiteY9" fmla="*/ 15967 h 863815"/>
                <a:gd name="connsiteX10" fmla="*/ 101743 w 519821"/>
                <a:gd name="connsiteY10" fmla="*/ 78579 h 863815"/>
                <a:gd name="connsiteX11" fmla="*/ 43915 w 519821"/>
                <a:gd name="connsiteY11" fmla="*/ 170840 h 863815"/>
                <a:gd name="connsiteX12" fmla="*/ 10007 w 519821"/>
                <a:gd name="connsiteY12" fmla="*/ 285497 h 863815"/>
                <a:gd name="connsiteX13" fmla="*/ -244 w 519821"/>
                <a:gd name="connsiteY13" fmla="*/ 412823 h 863815"/>
                <a:gd name="connsiteX14" fmla="*/ 12636 w 519821"/>
                <a:gd name="connsiteY14" fmla="*/ 540412 h 863815"/>
                <a:gd name="connsiteX15" fmla="*/ 12741 w 519821"/>
                <a:gd name="connsiteY15" fmla="*/ 540990 h 863815"/>
                <a:gd name="connsiteX16" fmla="*/ 45124 w 519821"/>
                <a:gd name="connsiteY16" fmla="*/ 652703 h 863815"/>
                <a:gd name="connsiteX17" fmla="*/ 100061 w 519821"/>
                <a:gd name="connsiteY17" fmla="*/ 752692 h 863815"/>
                <a:gd name="connsiteX18" fmla="*/ 182019 w 519821"/>
                <a:gd name="connsiteY18" fmla="*/ 827868 h 863815"/>
                <a:gd name="connsiteX19" fmla="*/ 231698 w 519821"/>
                <a:gd name="connsiteY19" fmla="*/ 849265 h 863815"/>
                <a:gd name="connsiteX20" fmla="*/ 278170 w 519821"/>
                <a:gd name="connsiteY20" fmla="*/ 860988 h 863815"/>
                <a:gd name="connsiteX21" fmla="*/ 328060 w 519821"/>
                <a:gd name="connsiteY21" fmla="*/ 862828 h 863815"/>
                <a:gd name="connsiteX22" fmla="*/ 379684 w 519821"/>
                <a:gd name="connsiteY22" fmla="*/ 849002 h 863815"/>
                <a:gd name="connsiteX23" fmla="*/ 448762 w 519821"/>
                <a:gd name="connsiteY23" fmla="*/ 791174 h 863815"/>
                <a:gd name="connsiteX24" fmla="*/ 490977 w 519821"/>
                <a:gd name="connsiteY24" fmla="*/ 707587 h 863815"/>
                <a:gd name="connsiteX25" fmla="*/ 513687 w 519821"/>
                <a:gd name="connsiteY25" fmla="*/ 601972 h 863815"/>
                <a:gd name="connsiteX26" fmla="*/ 518786 w 519821"/>
                <a:gd name="connsiteY26" fmla="*/ 540412 h 863815"/>
                <a:gd name="connsiteX27" fmla="*/ 519365 w 519821"/>
                <a:gd name="connsiteY27" fmla="*/ 490785 h 863815"/>
                <a:gd name="connsiteX28" fmla="*/ 452495 w 519821"/>
                <a:gd name="connsiteY28" fmla="*/ 558602 h 863815"/>
                <a:gd name="connsiteX29" fmla="*/ 448131 w 519821"/>
                <a:gd name="connsiteY29" fmla="*/ 603234 h 863815"/>
                <a:gd name="connsiteX30" fmla="*/ 428049 w 519821"/>
                <a:gd name="connsiteY30" fmla="*/ 689870 h 863815"/>
                <a:gd name="connsiteX31" fmla="*/ 421163 w 519821"/>
                <a:gd name="connsiteY31" fmla="*/ 708218 h 863815"/>
                <a:gd name="connsiteX32" fmla="*/ 395140 w 519821"/>
                <a:gd name="connsiteY32" fmla="*/ 754480 h 863815"/>
                <a:gd name="connsiteX33" fmla="*/ 395035 w 519821"/>
                <a:gd name="connsiteY33" fmla="*/ 754638 h 863815"/>
                <a:gd name="connsiteX34" fmla="*/ 391881 w 519821"/>
                <a:gd name="connsiteY34" fmla="*/ 758475 h 863815"/>
                <a:gd name="connsiteX35" fmla="*/ 383364 w 519821"/>
                <a:gd name="connsiteY35" fmla="*/ 767780 h 863815"/>
                <a:gd name="connsiteX36" fmla="*/ 374059 w 519821"/>
                <a:gd name="connsiteY36" fmla="*/ 776402 h 863815"/>
                <a:gd name="connsiteX37" fmla="*/ 371588 w 519821"/>
                <a:gd name="connsiteY37" fmla="*/ 778452 h 863815"/>
                <a:gd name="connsiteX38" fmla="*/ 370379 w 519821"/>
                <a:gd name="connsiteY38" fmla="*/ 779346 h 863815"/>
                <a:gd name="connsiteX39" fmla="*/ 325694 w 519821"/>
                <a:gd name="connsiteY39" fmla="*/ 797640 h 863815"/>
                <a:gd name="connsiteX40" fmla="*/ 291996 w 519821"/>
                <a:gd name="connsiteY40" fmla="*/ 797378 h 863815"/>
                <a:gd name="connsiteX41" fmla="*/ 262609 w 519821"/>
                <a:gd name="connsiteY41" fmla="*/ 790438 h 863815"/>
                <a:gd name="connsiteX42" fmla="*/ 233064 w 519821"/>
                <a:gd name="connsiteY42" fmla="*/ 780660 h 863815"/>
                <a:gd name="connsiteX43" fmla="*/ 202784 w 519821"/>
                <a:gd name="connsiteY43" fmla="*/ 763785 h 863815"/>
                <a:gd name="connsiteX44" fmla="*/ 195161 w 519821"/>
                <a:gd name="connsiteY44" fmla="*/ 758370 h 863815"/>
                <a:gd name="connsiteX45" fmla="*/ 192638 w 519821"/>
                <a:gd name="connsiteY45" fmla="*/ 756320 h 863815"/>
                <a:gd name="connsiteX46" fmla="*/ 177445 w 519821"/>
                <a:gd name="connsiteY46" fmla="*/ 742599 h 863815"/>
                <a:gd name="connsiteX47" fmla="*/ 163356 w 519821"/>
                <a:gd name="connsiteY47" fmla="*/ 727669 h 863815"/>
                <a:gd name="connsiteX48" fmla="*/ 156364 w 519821"/>
                <a:gd name="connsiteY48" fmla="*/ 719415 h 863815"/>
                <a:gd name="connsiteX49" fmla="*/ 154261 w 519821"/>
                <a:gd name="connsiteY49" fmla="*/ 716787 h 863815"/>
                <a:gd name="connsiteX50" fmla="*/ 130341 w 519821"/>
                <a:gd name="connsiteY50" fmla="*/ 680250 h 863815"/>
                <a:gd name="connsiteX51" fmla="*/ 108945 w 519821"/>
                <a:gd name="connsiteY51" fmla="*/ 637247 h 863815"/>
                <a:gd name="connsiteX52" fmla="*/ 79190 w 519821"/>
                <a:gd name="connsiteY52" fmla="*/ 540412 h 863815"/>
                <a:gd name="connsiteX53" fmla="*/ 75878 w 519821"/>
                <a:gd name="connsiteY53" fmla="*/ 524115 h 863815"/>
                <a:gd name="connsiteX54" fmla="*/ 70779 w 519821"/>
                <a:gd name="connsiteY54" fmla="*/ 492941 h 863815"/>
                <a:gd name="connsiteX55" fmla="*/ 66784 w 519821"/>
                <a:gd name="connsiteY55" fmla="*/ 355679 h 863815"/>
                <a:gd name="connsiteX56" fmla="*/ 70411 w 519821"/>
                <a:gd name="connsiteY56" fmla="*/ 319773 h 863815"/>
                <a:gd name="connsiteX57" fmla="*/ 93227 w 519821"/>
                <a:gd name="connsiteY57" fmla="*/ 223200 h 863815"/>
                <a:gd name="connsiteX58" fmla="*/ 101953 w 519821"/>
                <a:gd name="connsiteY58" fmla="*/ 200175 h 863815"/>
                <a:gd name="connsiteX59" fmla="*/ 138332 w 519821"/>
                <a:gd name="connsiteY59" fmla="*/ 136301 h 863815"/>
                <a:gd name="connsiteX60" fmla="*/ 139063 w 519821"/>
                <a:gd name="connsiteY60" fmla="*/ 135355 h 863815"/>
                <a:gd name="connsiteX61" fmla="*/ 139226 w 519821"/>
                <a:gd name="connsiteY61" fmla="*/ 135092 h 863815"/>
                <a:gd name="connsiteX62" fmla="*/ 145529 w 519821"/>
                <a:gd name="connsiteY62" fmla="*/ 127574 h 863815"/>
                <a:gd name="connsiteX63" fmla="*/ 157626 w 519821"/>
                <a:gd name="connsiteY63" fmla="*/ 114537 h 863815"/>
                <a:gd name="connsiteX64" fmla="*/ 171136 w 519821"/>
                <a:gd name="connsiteY64" fmla="*/ 102183 h 863815"/>
                <a:gd name="connsiteX65" fmla="*/ 175705 w 519821"/>
                <a:gd name="connsiteY65" fmla="*/ 98608 h 863815"/>
                <a:gd name="connsiteX66" fmla="*/ 179542 w 519821"/>
                <a:gd name="connsiteY66" fmla="*/ 95769 h 863815"/>
                <a:gd name="connsiteX67" fmla="*/ 252674 w 519821"/>
                <a:gd name="connsiteY67" fmla="*/ 66750 h 863815"/>
                <a:gd name="connsiteX68" fmla="*/ 294199 w 519821"/>
                <a:gd name="connsiteY68" fmla="*/ 66067 h 863815"/>
                <a:gd name="connsiteX69" fmla="*/ 304608 w 519821"/>
                <a:gd name="connsiteY69" fmla="*/ 69116 h 863815"/>
                <a:gd name="connsiteX70" fmla="*/ 324322 w 519821"/>
                <a:gd name="connsiteY70" fmla="*/ 80839 h 863815"/>
                <a:gd name="connsiteX71" fmla="*/ 325063 w 519821"/>
                <a:gd name="connsiteY71" fmla="*/ 81417 h 863815"/>
                <a:gd name="connsiteX72" fmla="*/ 330583 w 519821"/>
                <a:gd name="connsiteY72" fmla="*/ 86254 h 863815"/>
                <a:gd name="connsiteX73" fmla="*/ 341623 w 519821"/>
                <a:gd name="connsiteY73" fmla="*/ 97294 h 863815"/>
                <a:gd name="connsiteX74" fmla="*/ 351612 w 519821"/>
                <a:gd name="connsiteY74" fmla="*/ 109017 h 863815"/>
                <a:gd name="connsiteX75" fmla="*/ 352821 w 519821"/>
                <a:gd name="connsiteY75" fmla="*/ 110647 h 863815"/>
                <a:gd name="connsiteX76" fmla="*/ 357815 w 519821"/>
                <a:gd name="connsiteY76" fmla="*/ 117691 h 863815"/>
                <a:gd name="connsiteX77" fmla="*/ 377266 w 519821"/>
                <a:gd name="connsiteY77" fmla="*/ 149707 h 863815"/>
                <a:gd name="connsiteX78" fmla="*/ 394719 w 519821"/>
                <a:gd name="connsiteY78" fmla="*/ 185980 h 863815"/>
                <a:gd name="connsiteX79" fmla="*/ 438984 w 519821"/>
                <a:gd name="connsiteY79" fmla="*/ 340170 h 863815"/>
                <a:gd name="connsiteX80" fmla="*/ 446134 w 519821"/>
                <a:gd name="connsiteY80" fmla="*/ 384382 h 863815"/>
                <a:gd name="connsiteX81" fmla="*/ 453388 w 519821"/>
                <a:gd name="connsiteY81" fmla="*/ 540412 h 863815"/>
                <a:gd name="connsiteX82" fmla="*/ 452495 w 519821"/>
                <a:gd name="connsiteY82" fmla="*/ 558602 h 86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19821" h="863815">
                  <a:moveTo>
                    <a:pt x="519365" y="490785"/>
                  </a:moveTo>
                  <a:cubicBezTo>
                    <a:pt x="518466" y="449654"/>
                    <a:pt x="515111" y="408607"/>
                    <a:pt x="509324" y="367875"/>
                  </a:cubicBezTo>
                  <a:cubicBezTo>
                    <a:pt x="504230" y="330450"/>
                    <a:pt x="496854" y="293372"/>
                    <a:pt x="487244" y="256846"/>
                  </a:cubicBezTo>
                  <a:cubicBezTo>
                    <a:pt x="477665" y="220693"/>
                    <a:pt x="465327" y="185334"/>
                    <a:pt x="450339" y="151074"/>
                  </a:cubicBezTo>
                  <a:cubicBezTo>
                    <a:pt x="438805" y="123705"/>
                    <a:pt x="424070" y="97798"/>
                    <a:pt x="406443" y="73900"/>
                  </a:cubicBezTo>
                  <a:cubicBezTo>
                    <a:pt x="388937" y="50874"/>
                    <a:pt x="368855" y="29215"/>
                    <a:pt x="343043" y="15336"/>
                  </a:cubicBezTo>
                  <a:cubicBezTo>
                    <a:pt x="331945" y="9185"/>
                    <a:pt x="319980" y="4753"/>
                    <a:pt x="307557" y="2193"/>
                  </a:cubicBezTo>
                  <a:cubicBezTo>
                    <a:pt x="305875" y="1878"/>
                    <a:pt x="304193" y="1615"/>
                    <a:pt x="302458" y="1457"/>
                  </a:cubicBezTo>
                  <a:cubicBezTo>
                    <a:pt x="301301" y="1300"/>
                    <a:pt x="300092" y="1142"/>
                    <a:pt x="298883" y="984"/>
                  </a:cubicBezTo>
                  <a:cubicBezTo>
                    <a:pt x="262226" y="-2633"/>
                    <a:pt x="225237" y="2498"/>
                    <a:pt x="190956" y="15967"/>
                  </a:cubicBezTo>
                  <a:cubicBezTo>
                    <a:pt x="156853" y="29803"/>
                    <a:pt x="126346" y="51215"/>
                    <a:pt x="101743" y="78579"/>
                  </a:cubicBezTo>
                  <a:cubicBezTo>
                    <a:pt x="77581" y="105989"/>
                    <a:pt x="58052" y="137147"/>
                    <a:pt x="43915" y="170840"/>
                  </a:cubicBezTo>
                  <a:cubicBezTo>
                    <a:pt x="28207" y="207618"/>
                    <a:pt x="16826" y="246095"/>
                    <a:pt x="10007" y="285497"/>
                  </a:cubicBezTo>
                  <a:cubicBezTo>
                    <a:pt x="2705" y="327538"/>
                    <a:pt x="-728" y="370157"/>
                    <a:pt x="-244" y="412823"/>
                  </a:cubicBezTo>
                  <a:cubicBezTo>
                    <a:pt x="387" y="455642"/>
                    <a:pt x="4698" y="498329"/>
                    <a:pt x="12636" y="540412"/>
                  </a:cubicBezTo>
                  <a:cubicBezTo>
                    <a:pt x="12688" y="540622"/>
                    <a:pt x="12688" y="540780"/>
                    <a:pt x="12741" y="540990"/>
                  </a:cubicBezTo>
                  <a:cubicBezTo>
                    <a:pt x="19775" y="579215"/>
                    <a:pt x="30625" y="616639"/>
                    <a:pt x="45124" y="652703"/>
                  </a:cubicBezTo>
                  <a:cubicBezTo>
                    <a:pt x="58898" y="688330"/>
                    <a:pt x="77371" y="721960"/>
                    <a:pt x="100061" y="752692"/>
                  </a:cubicBezTo>
                  <a:cubicBezTo>
                    <a:pt x="122167" y="782894"/>
                    <a:pt x="150019" y="808444"/>
                    <a:pt x="182019" y="827868"/>
                  </a:cubicBezTo>
                  <a:cubicBezTo>
                    <a:pt x="197653" y="836974"/>
                    <a:pt x="214334" y="844160"/>
                    <a:pt x="231698" y="849265"/>
                  </a:cubicBezTo>
                  <a:cubicBezTo>
                    <a:pt x="246896" y="854243"/>
                    <a:pt x="262425" y="858160"/>
                    <a:pt x="278170" y="860988"/>
                  </a:cubicBezTo>
                  <a:cubicBezTo>
                    <a:pt x="294646" y="863780"/>
                    <a:pt x="311421" y="864400"/>
                    <a:pt x="328060" y="862828"/>
                  </a:cubicBezTo>
                  <a:cubicBezTo>
                    <a:pt x="345860" y="860815"/>
                    <a:pt x="363256" y="856152"/>
                    <a:pt x="379684" y="849002"/>
                  </a:cubicBezTo>
                  <a:cubicBezTo>
                    <a:pt x="407915" y="836753"/>
                    <a:pt x="430362" y="815357"/>
                    <a:pt x="448762" y="791174"/>
                  </a:cubicBezTo>
                  <a:cubicBezTo>
                    <a:pt x="467209" y="765751"/>
                    <a:pt x="481466" y="737526"/>
                    <a:pt x="490977" y="707587"/>
                  </a:cubicBezTo>
                  <a:cubicBezTo>
                    <a:pt x="502080" y="673237"/>
                    <a:pt x="509686" y="637852"/>
                    <a:pt x="513687" y="601972"/>
                  </a:cubicBezTo>
                  <a:cubicBezTo>
                    <a:pt x="516210" y="581522"/>
                    <a:pt x="517908" y="561004"/>
                    <a:pt x="518786" y="540412"/>
                  </a:cubicBezTo>
                  <a:cubicBezTo>
                    <a:pt x="519522" y="523905"/>
                    <a:pt x="519711" y="507361"/>
                    <a:pt x="519365" y="490785"/>
                  </a:cubicBezTo>
                  <a:close/>
                  <a:moveTo>
                    <a:pt x="452495" y="558602"/>
                  </a:moveTo>
                  <a:cubicBezTo>
                    <a:pt x="451496" y="573479"/>
                    <a:pt x="450076" y="588356"/>
                    <a:pt x="448131" y="603234"/>
                  </a:cubicBezTo>
                  <a:cubicBezTo>
                    <a:pt x="444125" y="632674"/>
                    <a:pt x="437402" y="661677"/>
                    <a:pt x="428049" y="689870"/>
                  </a:cubicBezTo>
                  <a:cubicBezTo>
                    <a:pt x="425946" y="696074"/>
                    <a:pt x="423633" y="702172"/>
                    <a:pt x="421163" y="708218"/>
                  </a:cubicBezTo>
                  <a:cubicBezTo>
                    <a:pt x="414218" y="724552"/>
                    <a:pt x="405486" y="740065"/>
                    <a:pt x="395140" y="754480"/>
                  </a:cubicBezTo>
                  <a:lnTo>
                    <a:pt x="395035" y="754638"/>
                  </a:lnTo>
                  <a:cubicBezTo>
                    <a:pt x="393984" y="755952"/>
                    <a:pt x="392932" y="757213"/>
                    <a:pt x="391881" y="758475"/>
                  </a:cubicBezTo>
                  <a:cubicBezTo>
                    <a:pt x="389147" y="761682"/>
                    <a:pt x="386308" y="764784"/>
                    <a:pt x="383364" y="767780"/>
                  </a:cubicBezTo>
                  <a:cubicBezTo>
                    <a:pt x="380368" y="770777"/>
                    <a:pt x="377266" y="773668"/>
                    <a:pt x="374059" y="776402"/>
                  </a:cubicBezTo>
                  <a:cubicBezTo>
                    <a:pt x="373271" y="777085"/>
                    <a:pt x="372429" y="777769"/>
                    <a:pt x="371588" y="778452"/>
                  </a:cubicBezTo>
                  <a:cubicBezTo>
                    <a:pt x="371168" y="778768"/>
                    <a:pt x="370747" y="779030"/>
                    <a:pt x="370379" y="779346"/>
                  </a:cubicBezTo>
                  <a:cubicBezTo>
                    <a:pt x="357294" y="789177"/>
                    <a:pt x="341907" y="795474"/>
                    <a:pt x="325694" y="797640"/>
                  </a:cubicBezTo>
                  <a:cubicBezTo>
                    <a:pt x="314481" y="798734"/>
                    <a:pt x="303189" y="798650"/>
                    <a:pt x="291996" y="797378"/>
                  </a:cubicBezTo>
                  <a:cubicBezTo>
                    <a:pt x="282050" y="795748"/>
                    <a:pt x="272230" y="793430"/>
                    <a:pt x="262609" y="790438"/>
                  </a:cubicBezTo>
                  <a:cubicBezTo>
                    <a:pt x="252674" y="787389"/>
                    <a:pt x="242685" y="784445"/>
                    <a:pt x="233064" y="780660"/>
                  </a:cubicBezTo>
                  <a:cubicBezTo>
                    <a:pt x="222503" y="775918"/>
                    <a:pt x="212368" y="770272"/>
                    <a:pt x="202784" y="763785"/>
                  </a:cubicBezTo>
                  <a:cubicBezTo>
                    <a:pt x="200208" y="762050"/>
                    <a:pt x="197684" y="760210"/>
                    <a:pt x="195161" y="758370"/>
                  </a:cubicBezTo>
                  <a:lnTo>
                    <a:pt x="192638" y="756320"/>
                  </a:lnTo>
                  <a:cubicBezTo>
                    <a:pt x="187381" y="751956"/>
                    <a:pt x="182334" y="747383"/>
                    <a:pt x="177445" y="742599"/>
                  </a:cubicBezTo>
                  <a:cubicBezTo>
                    <a:pt x="172556" y="737815"/>
                    <a:pt x="167877" y="732874"/>
                    <a:pt x="163356" y="727669"/>
                  </a:cubicBezTo>
                  <a:cubicBezTo>
                    <a:pt x="160990" y="724988"/>
                    <a:pt x="158625" y="722202"/>
                    <a:pt x="156364" y="719415"/>
                  </a:cubicBezTo>
                  <a:cubicBezTo>
                    <a:pt x="155681" y="718522"/>
                    <a:pt x="154944" y="717628"/>
                    <a:pt x="154261" y="716787"/>
                  </a:cubicBezTo>
                  <a:cubicBezTo>
                    <a:pt x="145529" y="705121"/>
                    <a:pt x="137544" y="692914"/>
                    <a:pt x="130341" y="680250"/>
                  </a:cubicBezTo>
                  <a:cubicBezTo>
                    <a:pt x="122445" y="666308"/>
                    <a:pt x="115301" y="651951"/>
                    <a:pt x="108945" y="637247"/>
                  </a:cubicBezTo>
                  <a:cubicBezTo>
                    <a:pt x="96207" y="605905"/>
                    <a:pt x="86251" y="573500"/>
                    <a:pt x="79190" y="540412"/>
                  </a:cubicBezTo>
                  <a:cubicBezTo>
                    <a:pt x="77981" y="534997"/>
                    <a:pt x="76877" y="529583"/>
                    <a:pt x="75878" y="524115"/>
                  </a:cubicBezTo>
                  <a:cubicBezTo>
                    <a:pt x="73881" y="513759"/>
                    <a:pt x="72251" y="503350"/>
                    <a:pt x="70779" y="492941"/>
                  </a:cubicBezTo>
                  <a:cubicBezTo>
                    <a:pt x="64901" y="447430"/>
                    <a:pt x="63561" y="401452"/>
                    <a:pt x="66784" y="355679"/>
                  </a:cubicBezTo>
                  <a:cubicBezTo>
                    <a:pt x="67625" y="343692"/>
                    <a:pt x="68886" y="331706"/>
                    <a:pt x="70411" y="319773"/>
                  </a:cubicBezTo>
                  <a:cubicBezTo>
                    <a:pt x="74921" y="286927"/>
                    <a:pt x="82560" y="254590"/>
                    <a:pt x="93227" y="223200"/>
                  </a:cubicBezTo>
                  <a:cubicBezTo>
                    <a:pt x="95855" y="215420"/>
                    <a:pt x="98799" y="207745"/>
                    <a:pt x="101953" y="200175"/>
                  </a:cubicBezTo>
                  <a:cubicBezTo>
                    <a:pt x="111626" y="177580"/>
                    <a:pt x="123828" y="156147"/>
                    <a:pt x="138332" y="136301"/>
                  </a:cubicBezTo>
                  <a:cubicBezTo>
                    <a:pt x="138485" y="136091"/>
                    <a:pt x="138753" y="135723"/>
                    <a:pt x="139063" y="135355"/>
                  </a:cubicBezTo>
                  <a:lnTo>
                    <a:pt x="139226" y="135092"/>
                  </a:lnTo>
                  <a:cubicBezTo>
                    <a:pt x="141276" y="132516"/>
                    <a:pt x="143374" y="130045"/>
                    <a:pt x="145529" y="127574"/>
                  </a:cubicBezTo>
                  <a:cubicBezTo>
                    <a:pt x="149420" y="123053"/>
                    <a:pt x="153415" y="118742"/>
                    <a:pt x="157626" y="114537"/>
                  </a:cubicBezTo>
                  <a:cubicBezTo>
                    <a:pt x="161989" y="110226"/>
                    <a:pt x="166452" y="106126"/>
                    <a:pt x="171136" y="102183"/>
                  </a:cubicBezTo>
                  <a:cubicBezTo>
                    <a:pt x="172188" y="101289"/>
                    <a:pt x="174238" y="99712"/>
                    <a:pt x="175705" y="98608"/>
                  </a:cubicBezTo>
                  <a:cubicBezTo>
                    <a:pt x="176966" y="97662"/>
                    <a:pt x="178228" y="96663"/>
                    <a:pt x="179542" y="95769"/>
                  </a:cubicBezTo>
                  <a:cubicBezTo>
                    <a:pt x="201091" y="80098"/>
                    <a:pt x="226241" y="70120"/>
                    <a:pt x="252674" y="66750"/>
                  </a:cubicBezTo>
                  <a:cubicBezTo>
                    <a:pt x="266463" y="65262"/>
                    <a:pt x="280368" y="65031"/>
                    <a:pt x="294199" y="66067"/>
                  </a:cubicBezTo>
                  <a:cubicBezTo>
                    <a:pt x="297732" y="66876"/>
                    <a:pt x="301207" y="67891"/>
                    <a:pt x="304608" y="69116"/>
                  </a:cubicBezTo>
                  <a:cubicBezTo>
                    <a:pt x="311532" y="72407"/>
                    <a:pt x="318129" y="76334"/>
                    <a:pt x="324322" y="80839"/>
                  </a:cubicBezTo>
                  <a:cubicBezTo>
                    <a:pt x="324559" y="81044"/>
                    <a:pt x="324806" y="81238"/>
                    <a:pt x="325063" y="81417"/>
                  </a:cubicBezTo>
                  <a:cubicBezTo>
                    <a:pt x="326903" y="82994"/>
                    <a:pt x="328796" y="84624"/>
                    <a:pt x="330583" y="86254"/>
                  </a:cubicBezTo>
                  <a:cubicBezTo>
                    <a:pt x="334421" y="89776"/>
                    <a:pt x="338101" y="93509"/>
                    <a:pt x="341623" y="97294"/>
                  </a:cubicBezTo>
                  <a:cubicBezTo>
                    <a:pt x="345093" y="101079"/>
                    <a:pt x="348405" y="105022"/>
                    <a:pt x="351612" y="109017"/>
                  </a:cubicBezTo>
                  <a:cubicBezTo>
                    <a:pt x="352032" y="109595"/>
                    <a:pt x="352453" y="110121"/>
                    <a:pt x="352821" y="110647"/>
                  </a:cubicBezTo>
                  <a:cubicBezTo>
                    <a:pt x="354556" y="112960"/>
                    <a:pt x="356185" y="115325"/>
                    <a:pt x="357815" y="117691"/>
                  </a:cubicBezTo>
                  <a:cubicBezTo>
                    <a:pt x="364859" y="128011"/>
                    <a:pt x="371352" y="138698"/>
                    <a:pt x="377266" y="149707"/>
                  </a:cubicBezTo>
                  <a:cubicBezTo>
                    <a:pt x="383627" y="161482"/>
                    <a:pt x="389357" y="173626"/>
                    <a:pt x="394719" y="185980"/>
                  </a:cubicBezTo>
                  <a:cubicBezTo>
                    <a:pt x="414828" y="235686"/>
                    <a:pt x="429663" y="287368"/>
                    <a:pt x="438984" y="340170"/>
                  </a:cubicBezTo>
                  <a:cubicBezTo>
                    <a:pt x="441718" y="354837"/>
                    <a:pt x="444083" y="369610"/>
                    <a:pt x="446134" y="384382"/>
                  </a:cubicBezTo>
                  <a:cubicBezTo>
                    <a:pt x="453036" y="436086"/>
                    <a:pt x="455465" y="488288"/>
                    <a:pt x="453388" y="540412"/>
                  </a:cubicBezTo>
                  <a:cubicBezTo>
                    <a:pt x="453178" y="546458"/>
                    <a:pt x="452863" y="552556"/>
                    <a:pt x="452495" y="558602"/>
                  </a:cubicBezTo>
                  <a:close/>
                </a:path>
              </a:pathLst>
            </a:custGeom>
            <a:solidFill>
              <a:srgbClr val="15707A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AA224C6-D0DC-4430-8C1D-464BAE5B9173}"/>
                </a:ext>
              </a:extLst>
            </p:cNvPr>
            <p:cNvSpPr/>
            <p:nvPr/>
          </p:nvSpPr>
          <p:spPr>
            <a:xfrm>
              <a:off x="2582169" y="4528807"/>
              <a:ext cx="533035" cy="877916"/>
            </a:xfrm>
            <a:custGeom>
              <a:avLst/>
              <a:gdLst>
                <a:gd name="connsiteX0" fmla="*/ 500079 w 533035"/>
                <a:gd name="connsiteY0" fmla="*/ 812435 h 877916"/>
                <a:gd name="connsiteX1" fmla="*/ 318736 w 533035"/>
                <a:gd name="connsiteY1" fmla="*/ 803020 h 877916"/>
                <a:gd name="connsiteX2" fmla="*/ 196499 w 533035"/>
                <a:gd name="connsiteY2" fmla="*/ 796969 h 877916"/>
                <a:gd name="connsiteX3" fmla="*/ 153722 w 533035"/>
                <a:gd name="connsiteY3" fmla="*/ 793053 h 877916"/>
                <a:gd name="connsiteX4" fmla="*/ 142551 w 533035"/>
                <a:gd name="connsiteY4" fmla="*/ 791134 h 877916"/>
                <a:gd name="connsiteX5" fmla="*/ 144186 w 533035"/>
                <a:gd name="connsiteY5" fmla="*/ 789110 h 877916"/>
                <a:gd name="connsiteX6" fmla="*/ 153159 w 533035"/>
                <a:gd name="connsiteY6" fmla="*/ 778680 h 877916"/>
                <a:gd name="connsiteX7" fmla="*/ 203175 w 533035"/>
                <a:gd name="connsiteY7" fmla="*/ 725767 h 877916"/>
                <a:gd name="connsiteX8" fmla="*/ 273405 w 533035"/>
                <a:gd name="connsiteY8" fmla="*/ 650959 h 877916"/>
                <a:gd name="connsiteX9" fmla="*/ 360115 w 533035"/>
                <a:gd name="connsiteY9" fmla="*/ 549582 h 877916"/>
                <a:gd name="connsiteX10" fmla="*/ 383598 w 533035"/>
                <a:gd name="connsiteY10" fmla="*/ 519937 h 877916"/>
                <a:gd name="connsiteX11" fmla="*/ 399779 w 533035"/>
                <a:gd name="connsiteY11" fmla="*/ 498998 h 877916"/>
                <a:gd name="connsiteX12" fmla="*/ 405830 w 533035"/>
                <a:gd name="connsiteY12" fmla="*/ 491060 h 877916"/>
                <a:gd name="connsiteX13" fmla="*/ 408638 w 533035"/>
                <a:gd name="connsiteY13" fmla="*/ 487354 h 877916"/>
                <a:gd name="connsiteX14" fmla="*/ 410656 w 533035"/>
                <a:gd name="connsiteY14" fmla="*/ 484636 h 877916"/>
                <a:gd name="connsiteX15" fmla="*/ 415818 w 533035"/>
                <a:gd name="connsiteY15" fmla="*/ 477954 h 877916"/>
                <a:gd name="connsiteX16" fmla="*/ 419288 w 533035"/>
                <a:gd name="connsiteY16" fmla="*/ 473402 h 877916"/>
                <a:gd name="connsiteX17" fmla="*/ 427084 w 533035"/>
                <a:gd name="connsiteY17" fmla="*/ 462793 h 877916"/>
                <a:gd name="connsiteX18" fmla="*/ 440432 w 533035"/>
                <a:gd name="connsiteY18" fmla="*/ 443147 h 877916"/>
                <a:gd name="connsiteX19" fmla="*/ 462848 w 533035"/>
                <a:gd name="connsiteY19" fmla="*/ 404192 h 877916"/>
                <a:gd name="connsiteX20" fmla="*/ 504474 w 533035"/>
                <a:gd name="connsiteY20" fmla="*/ 242569 h 877916"/>
                <a:gd name="connsiteX21" fmla="*/ 466728 w 533035"/>
                <a:gd name="connsiteY21" fmla="*/ 108461 h 877916"/>
                <a:gd name="connsiteX22" fmla="*/ 366486 w 533035"/>
                <a:gd name="connsiteY22" fmla="*/ 21883 h 877916"/>
                <a:gd name="connsiteX23" fmla="*/ 291142 w 533035"/>
                <a:gd name="connsiteY23" fmla="*/ 1574 h 877916"/>
                <a:gd name="connsiteX24" fmla="*/ 215225 w 533035"/>
                <a:gd name="connsiteY24" fmla="*/ 3315 h 877916"/>
                <a:gd name="connsiteX25" fmla="*/ 53911 w 533035"/>
                <a:gd name="connsiteY25" fmla="*/ 67740 h 877916"/>
                <a:gd name="connsiteX26" fmla="*/ 9279 w 533035"/>
                <a:gd name="connsiteY26" fmla="*/ 100376 h 877916"/>
                <a:gd name="connsiteX27" fmla="*/ -289 w 533035"/>
                <a:gd name="connsiteY27" fmla="*/ 123481 h 877916"/>
                <a:gd name="connsiteX28" fmla="*/ 9279 w 533035"/>
                <a:gd name="connsiteY28" fmla="*/ 146580 h 877916"/>
                <a:gd name="connsiteX29" fmla="*/ 32378 w 533035"/>
                <a:gd name="connsiteY29" fmla="*/ 156148 h 877916"/>
                <a:gd name="connsiteX30" fmla="*/ 55483 w 533035"/>
                <a:gd name="connsiteY30" fmla="*/ 146580 h 877916"/>
                <a:gd name="connsiteX31" fmla="*/ 57507 w 533035"/>
                <a:gd name="connsiteY31" fmla="*/ 144987 h 877916"/>
                <a:gd name="connsiteX32" fmla="*/ 63658 w 533035"/>
                <a:gd name="connsiteY32" fmla="*/ 140377 h 877916"/>
                <a:gd name="connsiteX33" fmla="*/ 76843 w 533035"/>
                <a:gd name="connsiteY33" fmla="*/ 130946 h 877916"/>
                <a:gd name="connsiteX34" fmla="*/ 103822 w 533035"/>
                <a:gd name="connsiteY34" fmla="*/ 113519 h 877916"/>
                <a:gd name="connsiteX35" fmla="*/ 152981 w 533035"/>
                <a:gd name="connsiteY35" fmla="*/ 88169 h 877916"/>
                <a:gd name="connsiteX36" fmla="*/ 229140 w 533035"/>
                <a:gd name="connsiteY36" fmla="*/ 66872 h 877916"/>
                <a:gd name="connsiteX37" fmla="*/ 287467 w 533035"/>
                <a:gd name="connsiteY37" fmla="*/ 66526 h 877916"/>
                <a:gd name="connsiteX38" fmla="*/ 337378 w 533035"/>
                <a:gd name="connsiteY38" fmla="*/ 80052 h 877916"/>
                <a:gd name="connsiteX39" fmla="*/ 358737 w 533035"/>
                <a:gd name="connsiteY39" fmla="*/ 91297 h 877916"/>
                <a:gd name="connsiteX40" fmla="*/ 371144 w 533035"/>
                <a:gd name="connsiteY40" fmla="*/ 99493 h 877916"/>
                <a:gd name="connsiteX41" fmla="*/ 374040 w 533035"/>
                <a:gd name="connsiteY41" fmla="*/ 101643 h 877916"/>
                <a:gd name="connsiteX42" fmla="*/ 377085 w 533035"/>
                <a:gd name="connsiteY42" fmla="*/ 104171 h 877916"/>
                <a:gd name="connsiteX43" fmla="*/ 397666 w 533035"/>
                <a:gd name="connsiteY43" fmla="*/ 124411 h 877916"/>
                <a:gd name="connsiteX44" fmla="*/ 402061 w 533035"/>
                <a:gd name="connsiteY44" fmla="*/ 129610 h 877916"/>
                <a:gd name="connsiteX45" fmla="*/ 402702 w 533035"/>
                <a:gd name="connsiteY45" fmla="*/ 130409 h 877916"/>
                <a:gd name="connsiteX46" fmla="*/ 410614 w 533035"/>
                <a:gd name="connsiteY46" fmla="*/ 141922 h 877916"/>
                <a:gd name="connsiteX47" fmla="*/ 424161 w 533035"/>
                <a:gd name="connsiteY47" fmla="*/ 167130 h 877916"/>
                <a:gd name="connsiteX48" fmla="*/ 437599 w 533035"/>
                <a:gd name="connsiteY48" fmla="*/ 216915 h 877916"/>
                <a:gd name="connsiteX49" fmla="*/ 437273 w 533035"/>
                <a:gd name="connsiteY49" fmla="*/ 275063 h 877916"/>
                <a:gd name="connsiteX50" fmla="*/ 416218 w 533035"/>
                <a:gd name="connsiteY50" fmla="*/ 350360 h 877916"/>
                <a:gd name="connsiteX51" fmla="*/ 373872 w 533035"/>
                <a:gd name="connsiteY51" fmla="*/ 425273 h 877916"/>
                <a:gd name="connsiteX52" fmla="*/ 366817 w 533035"/>
                <a:gd name="connsiteY52" fmla="*/ 435115 h 877916"/>
                <a:gd name="connsiteX53" fmla="*/ 363437 w 533035"/>
                <a:gd name="connsiteY53" fmla="*/ 439662 h 877916"/>
                <a:gd name="connsiteX54" fmla="*/ 360730 w 533035"/>
                <a:gd name="connsiteY54" fmla="*/ 443226 h 877916"/>
                <a:gd name="connsiteX55" fmla="*/ 355499 w 533035"/>
                <a:gd name="connsiteY55" fmla="*/ 450018 h 877916"/>
                <a:gd name="connsiteX56" fmla="*/ 352686 w 533035"/>
                <a:gd name="connsiteY56" fmla="*/ 453756 h 877916"/>
                <a:gd name="connsiteX57" fmla="*/ 346147 w 533035"/>
                <a:gd name="connsiteY57" fmla="*/ 462367 h 877916"/>
                <a:gd name="connsiteX58" fmla="*/ 340574 w 533035"/>
                <a:gd name="connsiteY58" fmla="*/ 469638 h 877916"/>
                <a:gd name="connsiteX59" fmla="*/ 340506 w 533035"/>
                <a:gd name="connsiteY59" fmla="*/ 469727 h 877916"/>
                <a:gd name="connsiteX60" fmla="*/ 338314 w 533035"/>
                <a:gd name="connsiteY60" fmla="*/ 472555 h 877916"/>
                <a:gd name="connsiteX61" fmla="*/ 326469 w 533035"/>
                <a:gd name="connsiteY61" fmla="*/ 487653 h 877916"/>
                <a:gd name="connsiteX62" fmla="*/ 237919 w 533035"/>
                <a:gd name="connsiteY62" fmla="*/ 592848 h 877916"/>
                <a:gd name="connsiteX63" fmla="*/ 164998 w 533035"/>
                <a:gd name="connsiteY63" fmla="*/ 671220 h 877916"/>
                <a:gd name="connsiteX64" fmla="*/ 111934 w 533035"/>
                <a:gd name="connsiteY64" fmla="*/ 726945 h 877916"/>
                <a:gd name="connsiteX65" fmla="*/ 78005 w 533035"/>
                <a:gd name="connsiteY65" fmla="*/ 770547 h 877916"/>
                <a:gd name="connsiteX66" fmla="*/ 76522 w 533035"/>
                <a:gd name="connsiteY66" fmla="*/ 825972 h 877916"/>
                <a:gd name="connsiteX67" fmla="*/ 124934 w 533035"/>
                <a:gd name="connsiteY67" fmla="*/ 854014 h 877916"/>
                <a:gd name="connsiteX68" fmla="*/ 198512 w 533035"/>
                <a:gd name="connsiteY68" fmla="*/ 862446 h 877916"/>
                <a:gd name="connsiteX69" fmla="*/ 305089 w 533035"/>
                <a:gd name="connsiteY69" fmla="*/ 867756 h 877916"/>
                <a:gd name="connsiteX70" fmla="*/ 456140 w 533035"/>
                <a:gd name="connsiteY70" fmla="*/ 875179 h 877916"/>
                <a:gd name="connsiteX71" fmla="*/ 500079 w 533035"/>
                <a:gd name="connsiteY71" fmla="*/ 877776 h 877916"/>
                <a:gd name="connsiteX72" fmla="*/ 532746 w 533035"/>
                <a:gd name="connsiteY72" fmla="*/ 845103 h 877916"/>
                <a:gd name="connsiteX73" fmla="*/ 500079 w 533035"/>
                <a:gd name="connsiteY73" fmla="*/ 812435 h 8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33035" h="877916">
                  <a:moveTo>
                    <a:pt x="500079" y="812435"/>
                  </a:moveTo>
                  <a:cubicBezTo>
                    <a:pt x="439659" y="808708"/>
                    <a:pt x="379208" y="805712"/>
                    <a:pt x="318736" y="803020"/>
                  </a:cubicBezTo>
                  <a:cubicBezTo>
                    <a:pt x="277989" y="801206"/>
                    <a:pt x="237199" y="799719"/>
                    <a:pt x="196499" y="796969"/>
                  </a:cubicBezTo>
                  <a:cubicBezTo>
                    <a:pt x="182215" y="796002"/>
                    <a:pt x="167927" y="794856"/>
                    <a:pt x="153722" y="793053"/>
                  </a:cubicBezTo>
                  <a:cubicBezTo>
                    <a:pt x="150000" y="792506"/>
                    <a:pt x="146262" y="791891"/>
                    <a:pt x="142551" y="791134"/>
                  </a:cubicBezTo>
                  <a:cubicBezTo>
                    <a:pt x="143097" y="790461"/>
                    <a:pt x="143634" y="789777"/>
                    <a:pt x="144186" y="789110"/>
                  </a:cubicBezTo>
                  <a:cubicBezTo>
                    <a:pt x="147109" y="785572"/>
                    <a:pt x="150116" y="782107"/>
                    <a:pt x="153159" y="778680"/>
                  </a:cubicBezTo>
                  <a:cubicBezTo>
                    <a:pt x="169283" y="760543"/>
                    <a:pt x="186353" y="743247"/>
                    <a:pt x="203175" y="725767"/>
                  </a:cubicBezTo>
                  <a:cubicBezTo>
                    <a:pt x="226901" y="701127"/>
                    <a:pt x="250436" y="676309"/>
                    <a:pt x="273405" y="650959"/>
                  </a:cubicBezTo>
                  <a:cubicBezTo>
                    <a:pt x="303265" y="618003"/>
                    <a:pt x="332168" y="584210"/>
                    <a:pt x="360115" y="549582"/>
                  </a:cubicBezTo>
                  <a:cubicBezTo>
                    <a:pt x="368026" y="539767"/>
                    <a:pt x="375854" y="529884"/>
                    <a:pt x="383598" y="519937"/>
                  </a:cubicBezTo>
                  <a:cubicBezTo>
                    <a:pt x="389018" y="512977"/>
                    <a:pt x="394412" y="505995"/>
                    <a:pt x="399779" y="498998"/>
                  </a:cubicBezTo>
                  <a:cubicBezTo>
                    <a:pt x="401803" y="496354"/>
                    <a:pt x="403816" y="493710"/>
                    <a:pt x="405830" y="491060"/>
                  </a:cubicBezTo>
                  <a:cubicBezTo>
                    <a:pt x="406766" y="489825"/>
                    <a:pt x="407702" y="488589"/>
                    <a:pt x="408638" y="487354"/>
                  </a:cubicBezTo>
                  <a:cubicBezTo>
                    <a:pt x="409557" y="486140"/>
                    <a:pt x="413569" y="480883"/>
                    <a:pt x="410656" y="484636"/>
                  </a:cubicBezTo>
                  <a:cubicBezTo>
                    <a:pt x="412375" y="482412"/>
                    <a:pt x="414094" y="480183"/>
                    <a:pt x="415818" y="477954"/>
                  </a:cubicBezTo>
                  <a:cubicBezTo>
                    <a:pt x="416980" y="476440"/>
                    <a:pt x="418137" y="474926"/>
                    <a:pt x="419288" y="473402"/>
                  </a:cubicBezTo>
                  <a:cubicBezTo>
                    <a:pt x="421933" y="469901"/>
                    <a:pt x="424529" y="466362"/>
                    <a:pt x="427084" y="462793"/>
                  </a:cubicBezTo>
                  <a:cubicBezTo>
                    <a:pt x="431689" y="456353"/>
                    <a:pt x="436142" y="449803"/>
                    <a:pt x="440432" y="443147"/>
                  </a:cubicBezTo>
                  <a:cubicBezTo>
                    <a:pt x="448565" y="430551"/>
                    <a:pt x="456051" y="417551"/>
                    <a:pt x="462848" y="404192"/>
                  </a:cubicBezTo>
                  <a:cubicBezTo>
                    <a:pt x="488214" y="354224"/>
                    <a:pt x="504815" y="298983"/>
                    <a:pt x="504474" y="242569"/>
                  </a:cubicBezTo>
                  <a:cubicBezTo>
                    <a:pt x="504684" y="195213"/>
                    <a:pt x="491610" y="148751"/>
                    <a:pt x="466728" y="108461"/>
                  </a:cubicBezTo>
                  <a:cubicBezTo>
                    <a:pt x="442624" y="70311"/>
                    <a:pt x="407733" y="40182"/>
                    <a:pt x="366486" y="21883"/>
                  </a:cubicBezTo>
                  <a:cubicBezTo>
                    <a:pt x="342482" y="11516"/>
                    <a:pt x="317107" y="4671"/>
                    <a:pt x="291142" y="1574"/>
                  </a:cubicBezTo>
                  <a:cubicBezTo>
                    <a:pt x="265871" y="-1196"/>
                    <a:pt x="240343" y="-607"/>
                    <a:pt x="215225" y="3315"/>
                  </a:cubicBezTo>
                  <a:cubicBezTo>
                    <a:pt x="157565" y="11305"/>
                    <a:pt x="102277" y="35935"/>
                    <a:pt x="53911" y="67740"/>
                  </a:cubicBezTo>
                  <a:cubicBezTo>
                    <a:pt x="38498" y="77876"/>
                    <a:pt x="23762" y="88952"/>
                    <a:pt x="9279" y="100376"/>
                  </a:cubicBezTo>
                  <a:cubicBezTo>
                    <a:pt x="3149" y="106500"/>
                    <a:pt x="-294" y="114812"/>
                    <a:pt x="-289" y="123481"/>
                  </a:cubicBezTo>
                  <a:cubicBezTo>
                    <a:pt x="-231" y="132128"/>
                    <a:pt x="3207" y="140419"/>
                    <a:pt x="9279" y="146580"/>
                  </a:cubicBezTo>
                  <a:cubicBezTo>
                    <a:pt x="15419" y="152689"/>
                    <a:pt x="23720" y="156127"/>
                    <a:pt x="32378" y="156148"/>
                  </a:cubicBezTo>
                  <a:cubicBezTo>
                    <a:pt x="40937" y="155654"/>
                    <a:pt x="49080" y="152279"/>
                    <a:pt x="55483" y="146580"/>
                  </a:cubicBezTo>
                  <a:cubicBezTo>
                    <a:pt x="56156" y="146055"/>
                    <a:pt x="56834" y="145523"/>
                    <a:pt x="57507" y="144987"/>
                  </a:cubicBezTo>
                  <a:cubicBezTo>
                    <a:pt x="59547" y="143442"/>
                    <a:pt x="61597" y="141901"/>
                    <a:pt x="63658" y="140377"/>
                  </a:cubicBezTo>
                  <a:cubicBezTo>
                    <a:pt x="68005" y="137170"/>
                    <a:pt x="72400" y="134021"/>
                    <a:pt x="76843" y="130946"/>
                  </a:cubicBezTo>
                  <a:cubicBezTo>
                    <a:pt x="85643" y="124848"/>
                    <a:pt x="94638" y="119038"/>
                    <a:pt x="103822" y="113519"/>
                  </a:cubicBezTo>
                  <a:cubicBezTo>
                    <a:pt x="119646" y="104024"/>
                    <a:pt x="136069" y="95555"/>
                    <a:pt x="152981" y="88169"/>
                  </a:cubicBezTo>
                  <a:cubicBezTo>
                    <a:pt x="177437" y="78081"/>
                    <a:pt x="203002" y="70936"/>
                    <a:pt x="229140" y="66872"/>
                  </a:cubicBezTo>
                  <a:cubicBezTo>
                    <a:pt x="248507" y="64586"/>
                    <a:pt x="268074" y="64470"/>
                    <a:pt x="287467" y="66526"/>
                  </a:cubicBezTo>
                  <a:cubicBezTo>
                    <a:pt x="304574" y="69080"/>
                    <a:pt x="321323" y="73623"/>
                    <a:pt x="337378" y="80052"/>
                  </a:cubicBezTo>
                  <a:cubicBezTo>
                    <a:pt x="344711" y="83374"/>
                    <a:pt x="351845" y="87133"/>
                    <a:pt x="358737" y="91297"/>
                  </a:cubicBezTo>
                  <a:cubicBezTo>
                    <a:pt x="362974" y="93873"/>
                    <a:pt x="367112" y="96606"/>
                    <a:pt x="371144" y="99493"/>
                  </a:cubicBezTo>
                  <a:cubicBezTo>
                    <a:pt x="371706" y="99897"/>
                    <a:pt x="372968" y="100838"/>
                    <a:pt x="374040" y="101643"/>
                  </a:cubicBezTo>
                  <a:cubicBezTo>
                    <a:pt x="375066" y="102473"/>
                    <a:pt x="376080" y="103315"/>
                    <a:pt x="377085" y="104171"/>
                  </a:cubicBezTo>
                  <a:cubicBezTo>
                    <a:pt x="384439" y="110396"/>
                    <a:pt x="391315" y="117167"/>
                    <a:pt x="397666" y="124411"/>
                  </a:cubicBezTo>
                  <a:cubicBezTo>
                    <a:pt x="399164" y="126120"/>
                    <a:pt x="400625" y="127849"/>
                    <a:pt x="402061" y="129610"/>
                  </a:cubicBezTo>
                  <a:cubicBezTo>
                    <a:pt x="402281" y="129873"/>
                    <a:pt x="402492" y="130141"/>
                    <a:pt x="402702" y="130409"/>
                  </a:cubicBezTo>
                  <a:cubicBezTo>
                    <a:pt x="405472" y="134152"/>
                    <a:pt x="408112" y="137990"/>
                    <a:pt x="410614" y="141922"/>
                  </a:cubicBezTo>
                  <a:cubicBezTo>
                    <a:pt x="415713" y="149997"/>
                    <a:pt x="420240" y="158419"/>
                    <a:pt x="424161" y="167130"/>
                  </a:cubicBezTo>
                  <a:cubicBezTo>
                    <a:pt x="430544" y="183154"/>
                    <a:pt x="435054" y="199861"/>
                    <a:pt x="437599" y="216915"/>
                  </a:cubicBezTo>
                  <a:cubicBezTo>
                    <a:pt x="439649" y="236250"/>
                    <a:pt x="439539" y="255749"/>
                    <a:pt x="437273" y="275063"/>
                  </a:cubicBezTo>
                  <a:cubicBezTo>
                    <a:pt x="433267" y="300907"/>
                    <a:pt x="426196" y="326183"/>
                    <a:pt x="416218" y="350360"/>
                  </a:cubicBezTo>
                  <a:cubicBezTo>
                    <a:pt x="404595" y="376661"/>
                    <a:pt x="390411" y="401753"/>
                    <a:pt x="373872" y="425273"/>
                  </a:cubicBezTo>
                  <a:cubicBezTo>
                    <a:pt x="371559" y="428580"/>
                    <a:pt x="369209" y="431860"/>
                    <a:pt x="366817" y="435115"/>
                  </a:cubicBezTo>
                  <a:cubicBezTo>
                    <a:pt x="365703" y="436639"/>
                    <a:pt x="364573" y="438153"/>
                    <a:pt x="363437" y="439662"/>
                  </a:cubicBezTo>
                  <a:cubicBezTo>
                    <a:pt x="363001" y="440251"/>
                    <a:pt x="361529" y="442175"/>
                    <a:pt x="360730" y="443226"/>
                  </a:cubicBezTo>
                  <a:cubicBezTo>
                    <a:pt x="358963" y="445487"/>
                    <a:pt x="357223" y="447737"/>
                    <a:pt x="355499" y="450018"/>
                  </a:cubicBezTo>
                  <a:cubicBezTo>
                    <a:pt x="354563" y="451264"/>
                    <a:pt x="353622" y="452510"/>
                    <a:pt x="352686" y="453756"/>
                  </a:cubicBezTo>
                  <a:cubicBezTo>
                    <a:pt x="350510" y="456632"/>
                    <a:pt x="348334" y="459502"/>
                    <a:pt x="346147" y="462367"/>
                  </a:cubicBezTo>
                  <a:cubicBezTo>
                    <a:pt x="344291" y="464796"/>
                    <a:pt x="342435" y="467219"/>
                    <a:pt x="340574" y="469638"/>
                  </a:cubicBezTo>
                  <a:lnTo>
                    <a:pt x="340506" y="469727"/>
                  </a:lnTo>
                  <a:cubicBezTo>
                    <a:pt x="339775" y="470668"/>
                    <a:pt x="339044" y="471614"/>
                    <a:pt x="338314" y="472555"/>
                  </a:cubicBezTo>
                  <a:cubicBezTo>
                    <a:pt x="334387" y="477602"/>
                    <a:pt x="330439" y="482638"/>
                    <a:pt x="326469" y="487653"/>
                  </a:cubicBezTo>
                  <a:cubicBezTo>
                    <a:pt x="298023" y="523601"/>
                    <a:pt x="268505" y="558666"/>
                    <a:pt x="237919" y="592848"/>
                  </a:cubicBezTo>
                  <a:cubicBezTo>
                    <a:pt x="214131" y="619454"/>
                    <a:pt x="189707" y="645476"/>
                    <a:pt x="164998" y="671220"/>
                  </a:cubicBezTo>
                  <a:cubicBezTo>
                    <a:pt x="147240" y="689720"/>
                    <a:pt x="129208" y="707983"/>
                    <a:pt x="111934" y="726945"/>
                  </a:cubicBezTo>
                  <a:cubicBezTo>
                    <a:pt x="98880" y="740030"/>
                    <a:pt x="87483" y="754676"/>
                    <a:pt x="78005" y="770547"/>
                  </a:cubicBezTo>
                  <a:cubicBezTo>
                    <a:pt x="68805" y="787822"/>
                    <a:pt x="65156" y="808614"/>
                    <a:pt x="76522" y="825972"/>
                  </a:cubicBezTo>
                  <a:cubicBezTo>
                    <a:pt x="87357" y="842516"/>
                    <a:pt x="106277" y="850123"/>
                    <a:pt x="124934" y="854014"/>
                  </a:cubicBezTo>
                  <a:cubicBezTo>
                    <a:pt x="149232" y="858519"/>
                    <a:pt x="173820" y="861337"/>
                    <a:pt x="198512" y="862446"/>
                  </a:cubicBezTo>
                  <a:cubicBezTo>
                    <a:pt x="234003" y="864796"/>
                    <a:pt x="269556" y="866184"/>
                    <a:pt x="305089" y="867756"/>
                  </a:cubicBezTo>
                  <a:cubicBezTo>
                    <a:pt x="355452" y="869985"/>
                    <a:pt x="405809" y="872334"/>
                    <a:pt x="456140" y="875179"/>
                  </a:cubicBezTo>
                  <a:cubicBezTo>
                    <a:pt x="470792" y="876009"/>
                    <a:pt x="485433" y="876871"/>
                    <a:pt x="500079" y="877776"/>
                  </a:cubicBezTo>
                  <a:cubicBezTo>
                    <a:pt x="518079" y="877670"/>
                    <a:pt x="532646" y="863103"/>
                    <a:pt x="532746" y="845103"/>
                  </a:cubicBezTo>
                  <a:cubicBezTo>
                    <a:pt x="532347" y="827229"/>
                    <a:pt x="517953" y="812835"/>
                    <a:pt x="500079" y="812435"/>
                  </a:cubicBezTo>
                  <a:close/>
                </a:path>
              </a:pathLst>
            </a:custGeom>
            <a:solidFill>
              <a:srgbClr val="15707A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E3F104E-9A95-4F16-8235-484C9BC57EE6}"/>
                </a:ext>
              </a:extLst>
            </p:cNvPr>
            <p:cNvSpPr/>
            <p:nvPr/>
          </p:nvSpPr>
          <p:spPr>
            <a:xfrm>
              <a:off x="1008891" y="3540984"/>
              <a:ext cx="562076" cy="983755"/>
            </a:xfrm>
            <a:custGeom>
              <a:avLst/>
              <a:gdLst>
                <a:gd name="connsiteX0" fmla="*/ 507807 w 562076"/>
                <a:gd name="connsiteY0" fmla="*/ 368695 h 983755"/>
                <a:gd name="connsiteX1" fmla="*/ 508595 w 562076"/>
                <a:gd name="connsiteY1" fmla="*/ 367854 h 983755"/>
                <a:gd name="connsiteX2" fmla="*/ 460388 w 562076"/>
                <a:gd name="connsiteY2" fmla="*/ 442452 h 983755"/>
                <a:gd name="connsiteX3" fmla="*/ 460230 w 562076"/>
                <a:gd name="connsiteY3" fmla="*/ 442662 h 983755"/>
                <a:gd name="connsiteX4" fmla="*/ 455289 w 562076"/>
                <a:gd name="connsiteY4" fmla="*/ 447919 h 983755"/>
                <a:gd name="connsiteX5" fmla="*/ 268558 w 562076"/>
                <a:gd name="connsiteY5" fmla="*/ 529193 h 983755"/>
                <a:gd name="connsiteX6" fmla="*/ 276759 w 562076"/>
                <a:gd name="connsiteY6" fmla="*/ 975151 h 983755"/>
                <a:gd name="connsiteX7" fmla="*/ 276864 w 562076"/>
                <a:gd name="connsiteY7" fmla="*/ 979829 h 983755"/>
                <a:gd name="connsiteX8" fmla="*/ 276916 w 562076"/>
                <a:gd name="connsiteY8" fmla="*/ 983614 h 983755"/>
                <a:gd name="connsiteX9" fmla="*/ 264878 w 562076"/>
                <a:gd name="connsiteY9" fmla="*/ 980933 h 983755"/>
                <a:gd name="connsiteX10" fmla="*/ 254364 w 562076"/>
                <a:gd name="connsiteY10" fmla="*/ 978568 h 983755"/>
                <a:gd name="connsiteX11" fmla="*/ 250526 w 562076"/>
                <a:gd name="connsiteY11" fmla="*/ 977726 h 983755"/>
                <a:gd name="connsiteX12" fmla="*/ 250578 w 562076"/>
                <a:gd name="connsiteY12" fmla="*/ 975151 h 983755"/>
                <a:gd name="connsiteX13" fmla="*/ 250578 w 562076"/>
                <a:gd name="connsiteY13" fmla="*/ 973994 h 983755"/>
                <a:gd name="connsiteX14" fmla="*/ 254364 w 562076"/>
                <a:gd name="connsiteY14" fmla="*/ 757508 h 983755"/>
                <a:gd name="connsiteX15" fmla="*/ 255468 w 562076"/>
                <a:gd name="connsiteY15" fmla="*/ 694370 h 983755"/>
                <a:gd name="connsiteX16" fmla="*/ 254364 w 562076"/>
                <a:gd name="connsiteY16" fmla="*/ 693792 h 983755"/>
                <a:gd name="connsiteX17" fmla="*/ 215514 w 562076"/>
                <a:gd name="connsiteY17" fmla="*/ 673342 h 983755"/>
                <a:gd name="connsiteX18" fmla="*/ 221559 w 562076"/>
                <a:gd name="connsiteY18" fmla="*/ 661724 h 983755"/>
                <a:gd name="connsiteX19" fmla="*/ 254364 w 562076"/>
                <a:gd name="connsiteY19" fmla="*/ 678967 h 983755"/>
                <a:gd name="connsiteX20" fmla="*/ 255730 w 562076"/>
                <a:gd name="connsiteY20" fmla="*/ 679703 h 983755"/>
                <a:gd name="connsiteX21" fmla="*/ 258359 w 562076"/>
                <a:gd name="connsiteY21" fmla="*/ 529141 h 983755"/>
                <a:gd name="connsiteX22" fmla="*/ 254364 w 562076"/>
                <a:gd name="connsiteY22" fmla="*/ 528983 h 983755"/>
                <a:gd name="connsiteX23" fmla="*/ 223189 w 562076"/>
                <a:gd name="connsiteY23" fmla="*/ 525934 h 983755"/>
                <a:gd name="connsiteX24" fmla="*/ 27311 w 562076"/>
                <a:gd name="connsiteY24" fmla="*/ 382311 h 983755"/>
                <a:gd name="connsiteX25" fmla="*/ 25260 w 562076"/>
                <a:gd name="connsiteY25" fmla="*/ 378158 h 983755"/>
                <a:gd name="connsiteX26" fmla="*/ 24893 w 562076"/>
                <a:gd name="connsiteY26" fmla="*/ 377422 h 983755"/>
                <a:gd name="connsiteX27" fmla="*/ 237 w 562076"/>
                <a:gd name="connsiteY27" fmla="*/ 281848 h 983755"/>
                <a:gd name="connsiteX28" fmla="*/ -289 w 562076"/>
                <a:gd name="connsiteY28" fmla="*/ 264500 h 983755"/>
                <a:gd name="connsiteX29" fmla="*/ 31569 w 562076"/>
                <a:gd name="connsiteY29" fmla="*/ 138646 h 983755"/>
                <a:gd name="connsiteX30" fmla="*/ 36195 w 562076"/>
                <a:gd name="connsiteY30" fmla="*/ 130392 h 983755"/>
                <a:gd name="connsiteX31" fmla="*/ 254364 w 562076"/>
                <a:gd name="connsiteY31" fmla="*/ 122 h 983755"/>
                <a:gd name="connsiteX32" fmla="*/ 264878 w 562076"/>
                <a:gd name="connsiteY32" fmla="*/ -141 h 983755"/>
                <a:gd name="connsiteX33" fmla="*/ 379534 w 562076"/>
                <a:gd name="connsiteY33" fmla="*/ 26144 h 983755"/>
                <a:gd name="connsiteX34" fmla="*/ 382268 w 562076"/>
                <a:gd name="connsiteY34" fmla="*/ 27511 h 983755"/>
                <a:gd name="connsiteX35" fmla="*/ 507807 w 562076"/>
                <a:gd name="connsiteY35" fmla="*/ 368695 h 98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62076" h="983755">
                  <a:moveTo>
                    <a:pt x="507807" y="368695"/>
                  </a:moveTo>
                  <a:cubicBezTo>
                    <a:pt x="508070" y="368432"/>
                    <a:pt x="508333" y="368169"/>
                    <a:pt x="508595" y="367854"/>
                  </a:cubicBezTo>
                  <a:cubicBezTo>
                    <a:pt x="496862" y="395269"/>
                    <a:pt x="480559" y="420493"/>
                    <a:pt x="460388" y="442452"/>
                  </a:cubicBezTo>
                  <a:lnTo>
                    <a:pt x="460230" y="442662"/>
                  </a:lnTo>
                  <a:cubicBezTo>
                    <a:pt x="458601" y="444449"/>
                    <a:pt x="456971" y="446184"/>
                    <a:pt x="455289" y="447919"/>
                  </a:cubicBezTo>
                  <a:cubicBezTo>
                    <a:pt x="406414" y="498886"/>
                    <a:pt x="339165" y="528158"/>
                    <a:pt x="268558" y="529193"/>
                  </a:cubicBezTo>
                  <a:lnTo>
                    <a:pt x="276759" y="975151"/>
                  </a:lnTo>
                  <a:lnTo>
                    <a:pt x="276864" y="979829"/>
                  </a:lnTo>
                  <a:lnTo>
                    <a:pt x="276916" y="983614"/>
                  </a:lnTo>
                  <a:lnTo>
                    <a:pt x="264878" y="980933"/>
                  </a:lnTo>
                  <a:lnTo>
                    <a:pt x="254364" y="978568"/>
                  </a:lnTo>
                  <a:lnTo>
                    <a:pt x="250526" y="977726"/>
                  </a:lnTo>
                  <a:lnTo>
                    <a:pt x="250578" y="975151"/>
                  </a:lnTo>
                  <a:lnTo>
                    <a:pt x="250578" y="973994"/>
                  </a:lnTo>
                  <a:lnTo>
                    <a:pt x="254364" y="757508"/>
                  </a:lnTo>
                  <a:lnTo>
                    <a:pt x="255468" y="694370"/>
                  </a:lnTo>
                  <a:lnTo>
                    <a:pt x="254364" y="693792"/>
                  </a:lnTo>
                  <a:lnTo>
                    <a:pt x="215514" y="673342"/>
                  </a:lnTo>
                  <a:lnTo>
                    <a:pt x="221559" y="661724"/>
                  </a:lnTo>
                  <a:lnTo>
                    <a:pt x="254364" y="678967"/>
                  </a:lnTo>
                  <a:lnTo>
                    <a:pt x="255730" y="679703"/>
                  </a:lnTo>
                  <a:lnTo>
                    <a:pt x="258359" y="529141"/>
                  </a:lnTo>
                  <a:cubicBezTo>
                    <a:pt x="257045" y="529088"/>
                    <a:pt x="255678" y="529088"/>
                    <a:pt x="254364" y="528983"/>
                  </a:cubicBezTo>
                  <a:cubicBezTo>
                    <a:pt x="243918" y="528631"/>
                    <a:pt x="233503" y="527611"/>
                    <a:pt x="223189" y="525934"/>
                  </a:cubicBezTo>
                  <a:cubicBezTo>
                    <a:pt x="138482" y="512618"/>
                    <a:pt x="65477" y="459090"/>
                    <a:pt x="27311" y="382311"/>
                  </a:cubicBezTo>
                  <a:cubicBezTo>
                    <a:pt x="26627" y="380944"/>
                    <a:pt x="25944" y="379524"/>
                    <a:pt x="25260" y="378158"/>
                  </a:cubicBezTo>
                  <a:cubicBezTo>
                    <a:pt x="25155" y="377900"/>
                    <a:pt x="25034" y="377658"/>
                    <a:pt x="24893" y="377422"/>
                  </a:cubicBezTo>
                  <a:cubicBezTo>
                    <a:pt x="10751" y="347393"/>
                    <a:pt x="2387" y="314973"/>
                    <a:pt x="237" y="281848"/>
                  </a:cubicBezTo>
                  <a:cubicBezTo>
                    <a:pt x="-131" y="276118"/>
                    <a:pt x="-289" y="270335"/>
                    <a:pt x="-289" y="264500"/>
                  </a:cubicBezTo>
                  <a:cubicBezTo>
                    <a:pt x="-320" y="220551"/>
                    <a:pt x="10630" y="177290"/>
                    <a:pt x="31569" y="138646"/>
                  </a:cubicBezTo>
                  <a:cubicBezTo>
                    <a:pt x="33041" y="135859"/>
                    <a:pt x="34618" y="133073"/>
                    <a:pt x="36195" y="130392"/>
                  </a:cubicBezTo>
                  <a:cubicBezTo>
                    <a:pt x="81969" y="52629"/>
                    <a:pt x="164194" y="3534"/>
                    <a:pt x="254364" y="122"/>
                  </a:cubicBezTo>
                  <a:cubicBezTo>
                    <a:pt x="257833" y="-88"/>
                    <a:pt x="261355" y="-141"/>
                    <a:pt x="264878" y="-141"/>
                  </a:cubicBezTo>
                  <a:cubicBezTo>
                    <a:pt x="304590" y="-146"/>
                    <a:pt x="343786" y="8838"/>
                    <a:pt x="379534" y="26144"/>
                  </a:cubicBezTo>
                  <a:cubicBezTo>
                    <a:pt x="380428" y="26617"/>
                    <a:pt x="381374" y="27038"/>
                    <a:pt x="382268" y="27511"/>
                  </a:cubicBezTo>
                  <a:cubicBezTo>
                    <a:pt x="553438" y="-32525"/>
                    <a:pt x="616891" y="94591"/>
                    <a:pt x="507807" y="368695"/>
                  </a:cubicBezTo>
                  <a:close/>
                </a:path>
              </a:pathLst>
            </a:custGeom>
            <a:solidFill>
              <a:srgbClr val="3F3D5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4D3CF77-F86C-43E6-91FC-FAEAA8CCBCF2}"/>
                </a:ext>
              </a:extLst>
            </p:cNvPr>
            <p:cNvSpPr/>
            <p:nvPr/>
          </p:nvSpPr>
          <p:spPr>
            <a:xfrm>
              <a:off x="845921" y="3750907"/>
              <a:ext cx="442135" cy="773833"/>
            </a:xfrm>
            <a:custGeom>
              <a:avLst/>
              <a:gdLst>
                <a:gd name="connsiteX0" fmla="*/ 427847 w 442135"/>
                <a:gd name="connsiteY0" fmla="*/ 205245 h 773833"/>
                <a:gd name="connsiteX1" fmla="*/ 417333 w 442135"/>
                <a:gd name="connsiteY1" fmla="*/ 240730 h 773833"/>
                <a:gd name="connsiteX2" fmla="*/ 399406 w 442135"/>
                <a:gd name="connsiteY2" fmla="*/ 289989 h 773833"/>
                <a:gd name="connsiteX3" fmla="*/ 399984 w 442135"/>
                <a:gd name="connsiteY3" fmla="*/ 289358 h 773833"/>
                <a:gd name="connsiteX4" fmla="*/ 386158 w 442135"/>
                <a:gd name="connsiteY4" fmla="*/ 316012 h 773833"/>
                <a:gd name="connsiteX5" fmla="*/ 362081 w 442135"/>
                <a:gd name="connsiteY5" fmla="*/ 348027 h 773833"/>
                <a:gd name="connsiteX6" fmla="*/ 361923 w 442135"/>
                <a:gd name="connsiteY6" fmla="*/ 348185 h 773833"/>
                <a:gd name="connsiteX7" fmla="*/ 358033 w 442135"/>
                <a:gd name="connsiteY7" fmla="*/ 352338 h 773833"/>
                <a:gd name="connsiteX8" fmla="*/ 211203 w 442135"/>
                <a:gd name="connsiteY8" fmla="*/ 416211 h 773833"/>
                <a:gd name="connsiteX9" fmla="*/ 217617 w 442135"/>
                <a:gd name="connsiteY9" fmla="*/ 765228 h 773833"/>
                <a:gd name="connsiteX10" fmla="*/ 217722 w 442135"/>
                <a:gd name="connsiteY10" fmla="*/ 770748 h 773833"/>
                <a:gd name="connsiteX11" fmla="*/ 217774 w 442135"/>
                <a:gd name="connsiteY11" fmla="*/ 773692 h 773833"/>
                <a:gd name="connsiteX12" fmla="*/ 197009 w 442135"/>
                <a:gd name="connsiteY12" fmla="*/ 769066 h 773833"/>
                <a:gd name="connsiteX13" fmla="*/ 197062 w 442135"/>
                <a:gd name="connsiteY13" fmla="*/ 766122 h 773833"/>
                <a:gd name="connsiteX14" fmla="*/ 197062 w 442135"/>
                <a:gd name="connsiteY14" fmla="*/ 765228 h 773833"/>
                <a:gd name="connsiteX15" fmla="*/ 200899 w 442135"/>
                <a:gd name="connsiteY15" fmla="*/ 546166 h 773833"/>
                <a:gd name="connsiteX16" fmla="*/ 169409 w 442135"/>
                <a:gd name="connsiteY16" fmla="*/ 529606 h 773833"/>
                <a:gd name="connsiteX17" fmla="*/ 174241 w 442135"/>
                <a:gd name="connsiteY17" fmla="*/ 520512 h 773833"/>
                <a:gd name="connsiteX18" fmla="*/ 201110 w 442135"/>
                <a:gd name="connsiteY18" fmla="*/ 534653 h 773833"/>
                <a:gd name="connsiteX19" fmla="*/ 203155 w 442135"/>
                <a:gd name="connsiteY19" fmla="*/ 416211 h 773833"/>
                <a:gd name="connsiteX20" fmla="*/ 32405 w 442135"/>
                <a:gd name="connsiteY20" fmla="*/ 320165 h 773833"/>
                <a:gd name="connsiteX21" fmla="*/ 21418 w 442135"/>
                <a:gd name="connsiteY21" fmla="*/ 300714 h 773833"/>
                <a:gd name="connsiteX22" fmla="*/ 19793 w 442135"/>
                <a:gd name="connsiteY22" fmla="*/ 297454 h 773833"/>
                <a:gd name="connsiteX23" fmla="*/ 19530 w 442135"/>
                <a:gd name="connsiteY23" fmla="*/ 296876 h 773833"/>
                <a:gd name="connsiteX24" fmla="*/ 132 w 442135"/>
                <a:gd name="connsiteY24" fmla="*/ 221700 h 773833"/>
                <a:gd name="connsiteX25" fmla="*/ -289 w 442135"/>
                <a:gd name="connsiteY25" fmla="*/ 208031 h 773833"/>
                <a:gd name="connsiteX26" fmla="*/ 24735 w 442135"/>
                <a:gd name="connsiteY26" fmla="*/ 109041 h 773833"/>
                <a:gd name="connsiteX27" fmla="*/ 28415 w 442135"/>
                <a:gd name="connsiteY27" fmla="*/ 102522 h 773833"/>
                <a:gd name="connsiteX28" fmla="*/ 298470 w 442135"/>
                <a:gd name="connsiteY28" fmla="*/ 20564 h 773833"/>
                <a:gd name="connsiteX29" fmla="*/ 300626 w 442135"/>
                <a:gd name="connsiteY29" fmla="*/ 21616 h 773833"/>
                <a:gd name="connsiteX30" fmla="*/ 417333 w 442135"/>
                <a:gd name="connsiteY30" fmla="*/ 32656 h 773833"/>
                <a:gd name="connsiteX31" fmla="*/ 427847 w 442135"/>
                <a:gd name="connsiteY31" fmla="*/ 47165 h 773833"/>
                <a:gd name="connsiteX32" fmla="*/ 427847 w 442135"/>
                <a:gd name="connsiteY32" fmla="*/ 205245 h 77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2135" h="773833">
                  <a:moveTo>
                    <a:pt x="427847" y="205245"/>
                  </a:moveTo>
                  <a:cubicBezTo>
                    <a:pt x="424903" y="216600"/>
                    <a:pt x="421396" y="228429"/>
                    <a:pt x="417333" y="240730"/>
                  </a:cubicBezTo>
                  <a:cubicBezTo>
                    <a:pt x="412233" y="256397"/>
                    <a:pt x="406256" y="272814"/>
                    <a:pt x="399406" y="289989"/>
                  </a:cubicBezTo>
                  <a:cubicBezTo>
                    <a:pt x="399564" y="289779"/>
                    <a:pt x="399827" y="289569"/>
                    <a:pt x="399984" y="289358"/>
                  </a:cubicBezTo>
                  <a:cubicBezTo>
                    <a:pt x="396047" y="298574"/>
                    <a:pt x="391426" y="307485"/>
                    <a:pt x="386158" y="316012"/>
                  </a:cubicBezTo>
                  <a:cubicBezTo>
                    <a:pt x="379203" y="327451"/>
                    <a:pt x="371139" y="338176"/>
                    <a:pt x="362081" y="348027"/>
                  </a:cubicBezTo>
                  <a:lnTo>
                    <a:pt x="361923" y="348185"/>
                  </a:lnTo>
                  <a:cubicBezTo>
                    <a:pt x="360662" y="349552"/>
                    <a:pt x="359347" y="350971"/>
                    <a:pt x="358033" y="352338"/>
                  </a:cubicBezTo>
                  <a:cubicBezTo>
                    <a:pt x="319599" y="392407"/>
                    <a:pt x="266718" y="415412"/>
                    <a:pt x="211203" y="416211"/>
                  </a:cubicBezTo>
                  <a:lnTo>
                    <a:pt x="217617" y="765228"/>
                  </a:lnTo>
                  <a:lnTo>
                    <a:pt x="217722" y="770748"/>
                  </a:lnTo>
                  <a:lnTo>
                    <a:pt x="217774" y="773692"/>
                  </a:lnTo>
                  <a:lnTo>
                    <a:pt x="197009" y="769066"/>
                  </a:lnTo>
                  <a:lnTo>
                    <a:pt x="197062" y="766122"/>
                  </a:lnTo>
                  <a:lnTo>
                    <a:pt x="197062" y="765228"/>
                  </a:lnTo>
                  <a:lnTo>
                    <a:pt x="200899" y="546166"/>
                  </a:lnTo>
                  <a:lnTo>
                    <a:pt x="169409" y="529606"/>
                  </a:lnTo>
                  <a:lnTo>
                    <a:pt x="174241" y="520512"/>
                  </a:lnTo>
                  <a:lnTo>
                    <a:pt x="201110" y="534653"/>
                  </a:lnTo>
                  <a:lnTo>
                    <a:pt x="203155" y="416211"/>
                  </a:lnTo>
                  <a:cubicBezTo>
                    <a:pt x="133782" y="414676"/>
                    <a:pt x="69746" y="378655"/>
                    <a:pt x="32405" y="320165"/>
                  </a:cubicBezTo>
                  <a:cubicBezTo>
                    <a:pt x="28410" y="313877"/>
                    <a:pt x="24740" y="307385"/>
                    <a:pt x="21418" y="300714"/>
                  </a:cubicBezTo>
                  <a:cubicBezTo>
                    <a:pt x="20845" y="299610"/>
                    <a:pt x="20314" y="298506"/>
                    <a:pt x="19793" y="297454"/>
                  </a:cubicBezTo>
                  <a:cubicBezTo>
                    <a:pt x="19735" y="297249"/>
                    <a:pt x="19646" y="297055"/>
                    <a:pt x="19530" y="296876"/>
                  </a:cubicBezTo>
                  <a:cubicBezTo>
                    <a:pt x="8385" y="273261"/>
                    <a:pt x="1803" y="247754"/>
                    <a:pt x="132" y="221700"/>
                  </a:cubicBezTo>
                  <a:cubicBezTo>
                    <a:pt x="-184" y="217179"/>
                    <a:pt x="-289" y="212605"/>
                    <a:pt x="-289" y="208031"/>
                  </a:cubicBezTo>
                  <a:cubicBezTo>
                    <a:pt x="-336" y="173461"/>
                    <a:pt x="8264" y="139432"/>
                    <a:pt x="24735" y="109041"/>
                  </a:cubicBezTo>
                  <a:cubicBezTo>
                    <a:pt x="25944" y="106833"/>
                    <a:pt x="27153" y="104677"/>
                    <a:pt x="28415" y="102522"/>
                  </a:cubicBezTo>
                  <a:cubicBezTo>
                    <a:pt x="83420" y="9130"/>
                    <a:pt x="200836" y="-26502"/>
                    <a:pt x="298470" y="20564"/>
                  </a:cubicBezTo>
                  <a:cubicBezTo>
                    <a:pt x="299154" y="20932"/>
                    <a:pt x="299890" y="21248"/>
                    <a:pt x="300626" y="21616"/>
                  </a:cubicBezTo>
                  <a:cubicBezTo>
                    <a:pt x="353827" y="2953"/>
                    <a:pt x="393834" y="7317"/>
                    <a:pt x="417333" y="32656"/>
                  </a:cubicBezTo>
                  <a:cubicBezTo>
                    <a:pt x="421423" y="37035"/>
                    <a:pt x="424955" y="41908"/>
                    <a:pt x="427847" y="47165"/>
                  </a:cubicBezTo>
                  <a:cubicBezTo>
                    <a:pt x="445984" y="79654"/>
                    <a:pt x="447035" y="133013"/>
                    <a:pt x="427847" y="205245"/>
                  </a:cubicBezTo>
                  <a:close/>
                </a:path>
              </a:pathLst>
            </a:custGeom>
            <a:solidFill>
              <a:srgbClr val="3F3D5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EF52409-B16F-4943-9D12-5864E93CE678}"/>
                </a:ext>
              </a:extLst>
            </p:cNvPr>
            <p:cNvSpPr/>
            <p:nvPr/>
          </p:nvSpPr>
          <p:spPr>
            <a:xfrm>
              <a:off x="3241038" y="4204001"/>
              <a:ext cx="519821" cy="863815"/>
            </a:xfrm>
            <a:custGeom>
              <a:avLst/>
              <a:gdLst>
                <a:gd name="connsiteX0" fmla="*/ 519365 w 519821"/>
                <a:gd name="connsiteY0" fmla="*/ 490785 h 863815"/>
                <a:gd name="connsiteX1" fmla="*/ 509324 w 519821"/>
                <a:gd name="connsiteY1" fmla="*/ 367875 h 863815"/>
                <a:gd name="connsiteX2" fmla="*/ 487244 w 519821"/>
                <a:gd name="connsiteY2" fmla="*/ 256846 h 863815"/>
                <a:gd name="connsiteX3" fmla="*/ 450339 w 519821"/>
                <a:gd name="connsiteY3" fmla="*/ 151074 h 863815"/>
                <a:gd name="connsiteX4" fmla="*/ 406443 w 519821"/>
                <a:gd name="connsiteY4" fmla="*/ 73900 h 863815"/>
                <a:gd name="connsiteX5" fmla="*/ 343043 w 519821"/>
                <a:gd name="connsiteY5" fmla="*/ 15336 h 863815"/>
                <a:gd name="connsiteX6" fmla="*/ 307557 w 519821"/>
                <a:gd name="connsiteY6" fmla="*/ 2193 h 863815"/>
                <a:gd name="connsiteX7" fmla="*/ 302458 w 519821"/>
                <a:gd name="connsiteY7" fmla="*/ 1457 h 863815"/>
                <a:gd name="connsiteX8" fmla="*/ 298883 w 519821"/>
                <a:gd name="connsiteY8" fmla="*/ 984 h 863815"/>
                <a:gd name="connsiteX9" fmla="*/ 190956 w 519821"/>
                <a:gd name="connsiteY9" fmla="*/ 15967 h 863815"/>
                <a:gd name="connsiteX10" fmla="*/ 101743 w 519821"/>
                <a:gd name="connsiteY10" fmla="*/ 78579 h 863815"/>
                <a:gd name="connsiteX11" fmla="*/ 43915 w 519821"/>
                <a:gd name="connsiteY11" fmla="*/ 170840 h 863815"/>
                <a:gd name="connsiteX12" fmla="*/ 10007 w 519821"/>
                <a:gd name="connsiteY12" fmla="*/ 285497 h 863815"/>
                <a:gd name="connsiteX13" fmla="*/ -244 w 519821"/>
                <a:gd name="connsiteY13" fmla="*/ 412823 h 863815"/>
                <a:gd name="connsiteX14" fmla="*/ 12636 w 519821"/>
                <a:gd name="connsiteY14" fmla="*/ 540412 h 863815"/>
                <a:gd name="connsiteX15" fmla="*/ 12741 w 519821"/>
                <a:gd name="connsiteY15" fmla="*/ 540990 h 863815"/>
                <a:gd name="connsiteX16" fmla="*/ 45124 w 519821"/>
                <a:gd name="connsiteY16" fmla="*/ 652703 h 863815"/>
                <a:gd name="connsiteX17" fmla="*/ 100061 w 519821"/>
                <a:gd name="connsiteY17" fmla="*/ 752692 h 863815"/>
                <a:gd name="connsiteX18" fmla="*/ 182019 w 519821"/>
                <a:gd name="connsiteY18" fmla="*/ 827868 h 863815"/>
                <a:gd name="connsiteX19" fmla="*/ 231698 w 519821"/>
                <a:gd name="connsiteY19" fmla="*/ 849265 h 863815"/>
                <a:gd name="connsiteX20" fmla="*/ 278170 w 519821"/>
                <a:gd name="connsiteY20" fmla="*/ 860988 h 863815"/>
                <a:gd name="connsiteX21" fmla="*/ 328060 w 519821"/>
                <a:gd name="connsiteY21" fmla="*/ 862828 h 863815"/>
                <a:gd name="connsiteX22" fmla="*/ 379684 w 519821"/>
                <a:gd name="connsiteY22" fmla="*/ 849002 h 863815"/>
                <a:gd name="connsiteX23" fmla="*/ 448762 w 519821"/>
                <a:gd name="connsiteY23" fmla="*/ 791174 h 863815"/>
                <a:gd name="connsiteX24" fmla="*/ 490977 w 519821"/>
                <a:gd name="connsiteY24" fmla="*/ 707587 h 863815"/>
                <a:gd name="connsiteX25" fmla="*/ 513687 w 519821"/>
                <a:gd name="connsiteY25" fmla="*/ 601972 h 863815"/>
                <a:gd name="connsiteX26" fmla="*/ 518786 w 519821"/>
                <a:gd name="connsiteY26" fmla="*/ 540412 h 863815"/>
                <a:gd name="connsiteX27" fmla="*/ 519365 w 519821"/>
                <a:gd name="connsiteY27" fmla="*/ 490785 h 863815"/>
                <a:gd name="connsiteX28" fmla="*/ 452495 w 519821"/>
                <a:gd name="connsiteY28" fmla="*/ 558602 h 863815"/>
                <a:gd name="connsiteX29" fmla="*/ 448131 w 519821"/>
                <a:gd name="connsiteY29" fmla="*/ 603234 h 863815"/>
                <a:gd name="connsiteX30" fmla="*/ 428049 w 519821"/>
                <a:gd name="connsiteY30" fmla="*/ 689870 h 863815"/>
                <a:gd name="connsiteX31" fmla="*/ 421163 w 519821"/>
                <a:gd name="connsiteY31" fmla="*/ 708218 h 863815"/>
                <a:gd name="connsiteX32" fmla="*/ 395140 w 519821"/>
                <a:gd name="connsiteY32" fmla="*/ 754480 h 863815"/>
                <a:gd name="connsiteX33" fmla="*/ 395035 w 519821"/>
                <a:gd name="connsiteY33" fmla="*/ 754638 h 863815"/>
                <a:gd name="connsiteX34" fmla="*/ 391881 w 519821"/>
                <a:gd name="connsiteY34" fmla="*/ 758475 h 863815"/>
                <a:gd name="connsiteX35" fmla="*/ 383364 w 519821"/>
                <a:gd name="connsiteY35" fmla="*/ 767780 h 863815"/>
                <a:gd name="connsiteX36" fmla="*/ 374059 w 519821"/>
                <a:gd name="connsiteY36" fmla="*/ 776402 h 863815"/>
                <a:gd name="connsiteX37" fmla="*/ 371588 w 519821"/>
                <a:gd name="connsiteY37" fmla="*/ 778452 h 863815"/>
                <a:gd name="connsiteX38" fmla="*/ 370379 w 519821"/>
                <a:gd name="connsiteY38" fmla="*/ 779346 h 863815"/>
                <a:gd name="connsiteX39" fmla="*/ 325694 w 519821"/>
                <a:gd name="connsiteY39" fmla="*/ 797640 h 863815"/>
                <a:gd name="connsiteX40" fmla="*/ 291996 w 519821"/>
                <a:gd name="connsiteY40" fmla="*/ 797378 h 863815"/>
                <a:gd name="connsiteX41" fmla="*/ 262609 w 519821"/>
                <a:gd name="connsiteY41" fmla="*/ 790438 h 863815"/>
                <a:gd name="connsiteX42" fmla="*/ 233064 w 519821"/>
                <a:gd name="connsiteY42" fmla="*/ 780660 h 863815"/>
                <a:gd name="connsiteX43" fmla="*/ 202784 w 519821"/>
                <a:gd name="connsiteY43" fmla="*/ 763785 h 863815"/>
                <a:gd name="connsiteX44" fmla="*/ 195161 w 519821"/>
                <a:gd name="connsiteY44" fmla="*/ 758370 h 863815"/>
                <a:gd name="connsiteX45" fmla="*/ 192638 w 519821"/>
                <a:gd name="connsiteY45" fmla="*/ 756320 h 863815"/>
                <a:gd name="connsiteX46" fmla="*/ 177445 w 519821"/>
                <a:gd name="connsiteY46" fmla="*/ 742599 h 863815"/>
                <a:gd name="connsiteX47" fmla="*/ 163356 w 519821"/>
                <a:gd name="connsiteY47" fmla="*/ 727669 h 863815"/>
                <a:gd name="connsiteX48" fmla="*/ 156364 w 519821"/>
                <a:gd name="connsiteY48" fmla="*/ 719415 h 863815"/>
                <a:gd name="connsiteX49" fmla="*/ 154261 w 519821"/>
                <a:gd name="connsiteY49" fmla="*/ 716787 h 863815"/>
                <a:gd name="connsiteX50" fmla="*/ 130341 w 519821"/>
                <a:gd name="connsiteY50" fmla="*/ 680250 h 863815"/>
                <a:gd name="connsiteX51" fmla="*/ 108945 w 519821"/>
                <a:gd name="connsiteY51" fmla="*/ 637247 h 863815"/>
                <a:gd name="connsiteX52" fmla="*/ 79190 w 519821"/>
                <a:gd name="connsiteY52" fmla="*/ 540412 h 863815"/>
                <a:gd name="connsiteX53" fmla="*/ 75878 w 519821"/>
                <a:gd name="connsiteY53" fmla="*/ 524115 h 863815"/>
                <a:gd name="connsiteX54" fmla="*/ 70779 w 519821"/>
                <a:gd name="connsiteY54" fmla="*/ 492941 h 863815"/>
                <a:gd name="connsiteX55" fmla="*/ 66784 w 519821"/>
                <a:gd name="connsiteY55" fmla="*/ 355679 h 863815"/>
                <a:gd name="connsiteX56" fmla="*/ 70411 w 519821"/>
                <a:gd name="connsiteY56" fmla="*/ 319773 h 863815"/>
                <a:gd name="connsiteX57" fmla="*/ 93227 w 519821"/>
                <a:gd name="connsiteY57" fmla="*/ 223200 h 863815"/>
                <a:gd name="connsiteX58" fmla="*/ 101953 w 519821"/>
                <a:gd name="connsiteY58" fmla="*/ 200175 h 863815"/>
                <a:gd name="connsiteX59" fmla="*/ 138332 w 519821"/>
                <a:gd name="connsiteY59" fmla="*/ 136301 h 863815"/>
                <a:gd name="connsiteX60" fmla="*/ 139063 w 519821"/>
                <a:gd name="connsiteY60" fmla="*/ 135355 h 863815"/>
                <a:gd name="connsiteX61" fmla="*/ 139226 w 519821"/>
                <a:gd name="connsiteY61" fmla="*/ 135092 h 863815"/>
                <a:gd name="connsiteX62" fmla="*/ 145529 w 519821"/>
                <a:gd name="connsiteY62" fmla="*/ 127574 h 863815"/>
                <a:gd name="connsiteX63" fmla="*/ 157626 w 519821"/>
                <a:gd name="connsiteY63" fmla="*/ 114537 h 863815"/>
                <a:gd name="connsiteX64" fmla="*/ 171136 w 519821"/>
                <a:gd name="connsiteY64" fmla="*/ 102183 h 863815"/>
                <a:gd name="connsiteX65" fmla="*/ 175705 w 519821"/>
                <a:gd name="connsiteY65" fmla="*/ 98608 h 863815"/>
                <a:gd name="connsiteX66" fmla="*/ 179542 w 519821"/>
                <a:gd name="connsiteY66" fmla="*/ 95769 h 863815"/>
                <a:gd name="connsiteX67" fmla="*/ 252674 w 519821"/>
                <a:gd name="connsiteY67" fmla="*/ 66750 h 863815"/>
                <a:gd name="connsiteX68" fmla="*/ 294199 w 519821"/>
                <a:gd name="connsiteY68" fmla="*/ 66067 h 863815"/>
                <a:gd name="connsiteX69" fmla="*/ 304608 w 519821"/>
                <a:gd name="connsiteY69" fmla="*/ 69116 h 863815"/>
                <a:gd name="connsiteX70" fmla="*/ 324322 w 519821"/>
                <a:gd name="connsiteY70" fmla="*/ 80839 h 863815"/>
                <a:gd name="connsiteX71" fmla="*/ 325063 w 519821"/>
                <a:gd name="connsiteY71" fmla="*/ 81417 h 863815"/>
                <a:gd name="connsiteX72" fmla="*/ 330583 w 519821"/>
                <a:gd name="connsiteY72" fmla="*/ 86254 h 863815"/>
                <a:gd name="connsiteX73" fmla="*/ 341623 w 519821"/>
                <a:gd name="connsiteY73" fmla="*/ 97294 h 863815"/>
                <a:gd name="connsiteX74" fmla="*/ 351612 w 519821"/>
                <a:gd name="connsiteY74" fmla="*/ 109017 h 863815"/>
                <a:gd name="connsiteX75" fmla="*/ 352821 w 519821"/>
                <a:gd name="connsiteY75" fmla="*/ 110647 h 863815"/>
                <a:gd name="connsiteX76" fmla="*/ 357815 w 519821"/>
                <a:gd name="connsiteY76" fmla="*/ 117691 h 863815"/>
                <a:gd name="connsiteX77" fmla="*/ 377266 w 519821"/>
                <a:gd name="connsiteY77" fmla="*/ 149707 h 863815"/>
                <a:gd name="connsiteX78" fmla="*/ 394719 w 519821"/>
                <a:gd name="connsiteY78" fmla="*/ 185980 h 863815"/>
                <a:gd name="connsiteX79" fmla="*/ 438984 w 519821"/>
                <a:gd name="connsiteY79" fmla="*/ 340170 h 863815"/>
                <a:gd name="connsiteX80" fmla="*/ 446134 w 519821"/>
                <a:gd name="connsiteY80" fmla="*/ 384382 h 863815"/>
                <a:gd name="connsiteX81" fmla="*/ 453388 w 519821"/>
                <a:gd name="connsiteY81" fmla="*/ 540412 h 863815"/>
                <a:gd name="connsiteX82" fmla="*/ 452495 w 519821"/>
                <a:gd name="connsiteY82" fmla="*/ 558602 h 86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19821" h="863815">
                  <a:moveTo>
                    <a:pt x="519365" y="490785"/>
                  </a:moveTo>
                  <a:cubicBezTo>
                    <a:pt x="518466" y="449654"/>
                    <a:pt x="515111" y="408607"/>
                    <a:pt x="509324" y="367875"/>
                  </a:cubicBezTo>
                  <a:cubicBezTo>
                    <a:pt x="504230" y="330450"/>
                    <a:pt x="496854" y="293372"/>
                    <a:pt x="487244" y="256846"/>
                  </a:cubicBezTo>
                  <a:cubicBezTo>
                    <a:pt x="477665" y="220693"/>
                    <a:pt x="465327" y="185334"/>
                    <a:pt x="450339" y="151074"/>
                  </a:cubicBezTo>
                  <a:cubicBezTo>
                    <a:pt x="438805" y="123705"/>
                    <a:pt x="424070" y="97798"/>
                    <a:pt x="406443" y="73900"/>
                  </a:cubicBezTo>
                  <a:cubicBezTo>
                    <a:pt x="388937" y="50874"/>
                    <a:pt x="368855" y="29215"/>
                    <a:pt x="343043" y="15336"/>
                  </a:cubicBezTo>
                  <a:cubicBezTo>
                    <a:pt x="331945" y="9185"/>
                    <a:pt x="319980" y="4753"/>
                    <a:pt x="307557" y="2193"/>
                  </a:cubicBezTo>
                  <a:cubicBezTo>
                    <a:pt x="305875" y="1878"/>
                    <a:pt x="304193" y="1615"/>
                    <a:pt x="302458" y="1457"/>
                  </a:cubicBezTo>
                  <a:cubicBezTo>
                    <a:pt x="301301" y="1300"/>
                    <a:pt x="300092" y="1142"/>
                    <a:pt x="298883" y="984"/>
                  </a:cubicBezTo>
                  <a:cubicBezTo>
                    <a:pt x="262226" y="-2633"/>
                    <a:pt x="225237" y="2498"/>
                    <a:pt x="190956" y="15967"/>
                  </a:cubicBezTo>
                  <a:cubicBezTo>
                    <a:pt x="156853" y="29803"/>
                    <a:pt x="126346" y="51215"/>
                    <a:pt x="101743" y="78579"/>
                  </a:cubicBezTo>
                  <a:cubicBezTo>
                    <a:pt x="77581" y="105989"/>
                    <a:pt x="58052" y="137147"/>
                    <a:pt x="43915" y="170840"/>
                  </a:cubicBezTo>
                  <a:cubicBezTo>
                    <a:pt x="28207" y="207618"/>
                    <a:pt x="16826" y="246095"/>
                    <a:pt x="10007" y="285497"/>
                  </a:cubicBezTo>
                  <a:cubicBezTo>
                    <a:pt x="2705" y="327538"/>
                    <a:pt x="-728" y="370157"/>
                    <a:pt x="-244" y="412823"/>
                  </a:cubicBezTo>
                  <a:cubicBezTo>
                    <a:pt x="387" y="455642"/>
                    <a:pt x="4698" y="498329"/>
                    <a:pt x="12636" y="540412"/>
                  </a:cubicBezTo>
                  <a:cubicBezTo>
                    <a:pt x="12688" y="540622"/>
                    <a:pt x="12688" y="540780"/>
                    <a:pt x="12741" y="540990"/>
                  </a:cubicBezTo>
                  <a:cubicBezTo>
                    <a:pt x="19775" y="579215"/>
                    <a:pt x="30625" y="616639"/>
                    <a:pt x="45124" y="652703"/>
                  </a:cubicBezTo>
                  <a:cubicBezTo>
                    <a:pt x="58898" y="688330"/>
                    <a:pt x="77371" y="721960"/>
                    <a:pt x="100061" y="752692"/>
                  </a:cubicBezTo>
                  <a:cubicBezTo>
                    <a:pt x="122167" y="782894"/>
                    <a:pt x="150019" y="808444"/>
                    <a:pt x="182019" y="827868"/>
                  </a:cubicBezTo>
                  <a:cubicBezTo>
                    <a:pt x="197653" y="836974"/>
                    <a:pt x="214334" y="844160"/>
                    <a:pt x="231698" y="849265"/>
                  </a:cubicBezTo>
                  <a:cubicBezTo>
                    <a:pt x="246896" y="854243"/>
                    <a:pt x="262425" y="858160"/>
                    <a:pt x="278170" y="860988"/>
                  </a:cubicBezTo>
                  <a:cubicBezTo>
                    <a:pt x="294646" y="863780"/>
                    <a:pt x="311421" y="864400"/>
                    <a:pt x="328060" y="862828"/>
                  </a:cubicBezTo>
                  <a:cubicBezTo>
                    <a:pt x="345860" y="860815"/>
                    <a:pt x="363256" y="856152"/>
                    <a:pt x="379684" y="849002"/>
                  </a:cubicBezTo>
                  <a:cubicBezTo>
                    <a:pt x="407915" y="836753"/>
                    <a:pt x="430362" y="815357"/>
                    <a:pt x="448762" y="791174"/>
                  </a:cubicBezTo>
                  <a:cubicBezTo>
                    <a:pt x="467209" y="765751"/>
                    <a:pt x="481466" y="737526"/>
                    <a:pt x="490977" y="707587"/>
                  </a:cubicBezTo>
                  <a:cubicBezTo>
                    <a:pt x="502080" y="673237"/>
                    <a:pt x="509686" y="637852"/>
                    <a:pt x="513687" y="601972"/>
                  </a:cubicBezTo>
                  <a:cubicBezTo>
                    <a:pt x="516210" y="581522"/>
                    <a:pt x="517908" y="561004"/>
                    <a:pt x="518786" y="540412"/>
                  </a:cubicBezTo>
                  <a:cubicBezTo>
                    <a:pt x="519522" y="523905"/>
                    <a:pt x="519711" y="507361"/>
                    <a:pt x="519365" y="490785"/>
                  </a:cubicBezTo>
                  <a:close/>
                  <a:moveTo>
                    <a:pt x="452495" y="558602"/>
                  </a:moveTo>
                  <a:cubicBezTo>
                    <a:pt x="451496" y="573479"/>
                    <a:pt x="450076" y="588356"/>
                    <a:pt x="448131" y="603234"/>
                  </a:cubicBezTo>
                  <a:cubicBezTo>
                    <a:pt x="444125" y="632674"/>
                    <a:pt x="437402" y="661677"/>
                    <a:pt x="428049" y="689870"/>
                  </a:cubicBezTo>
                  <a:cubicBezTo>
                    <a:pt x="425946" y="696074"/>
                    <a:pt x="423633" y="702172"/>
                    <a:pt x="421163" y="708218"/>
                  </a:cubicBezTo>
                  <a:cubicBezTo>
                    <a:pt x="414218" y="724552"/>
                    <a:pt x="405486" y="740065"/>
                    <a:pt x="395140" y="754480"/>
                  </a:cubicBezTo>
                  <a:lnTo>
                    <a:pt x="395035" y="754638"/>
                  </a:lnTo>
                  <a:cubicBezTo>
                    <a:pt x="393984" y="755952"/>
                    <a:pt x="392932" y="757213"/>
                    <a:pt x="391881" y="758475"/>
                  </a:cubicBezTo>
                  <a:cubicBezTo>
                    <a:pt x="389147" y="761682"/>
                    <a:pt x="386308" y="764784"/>
                    <a:pt x="383364" y="767780"/>
                  </a:cubicBezTo>
                  <a:cubicBezTo>
                    <a:pt x="380368" y="770777"/>
                    <a:pt x="377266" y="773668"/>
                    <a:pt x="374059" y="776402"/>
                  </a:cubicBezTo>
                  <a:cubicBezTo>
                    <a:pt x="373271" y="777085"/>
                    <a:pt x="372429" y="777769"/>
                    <a:pt x="371588" y="778452"/>
                  </a:cubicBezTo>
                  <a:cubicBezTo>
                    <a:pt x="371168" y="778768"/>
                    <a:pt x="370747" y="779030"/>
                    <a:pt x="370379" y="779346"/>
                  </a:cubicBezTo>
                  <a:cubicBezTo>
                    <a:pt x="357294" y="789177"/>
                    <a:pt x="341907" y="795474"/>
                    <a:pt x="325694" y="797640"/>
                  </a:cubicBezTo>
                  <a:cubicBezTo>
                    <a:pt x="314481" y="798734"/>
                    <a:pt x="303189" y="798650"/>
                    <a:pt x="291996" y="797378"/>
                  </a:cubicBezTo>
                  <a:cubicBezTo>
                    <a:pt x="282050" y="795748"/>
                    <a:pt x="272230" y="793430"/>
                    <a:pt x="262609" y="790438"/>
                  </a:cubicBezTo>
                  <a:cubicBezTo>
                    <a:pt x="252674" y="787389"/>
                    <a:pt x="242685" y="784445"/>
                    <a:pt x="233064" y="780660"/>
                  </a:cubicBezTo>
                  <a:cubicBezTo>
                    <a:pt x="222503" y="775918"/>
                    <a:pt x="212368" y="770272"/>
                    <a:pt x="202784" y="763785"/>
                  </a:cubicBezTo>
                  <a:cubicBezTo>
                    <a:pt x="200208" y="762050"/>
                    <a:pt x="197684" y="760210"/>
                    <a:pt x="195161" y="758370"/>
                  </a:cubicBezTo>
                  <a:lnTo>
                    <a:pt x="192638" y="756320"/>
                  </a:lnTo>
                  <a:cubicBezTo>
                    <a:pt x="187381" y="751956"/>
                    <a:pt x="182334" y="747383"/>
                    <a:pt x="177445" y="742599"/>
                  </a:cubicBezTo>
                  <a:cubicBezTo>
                    <a:pt x="172556" y="737815"/>
                    <a:pt x="167877" y="732874"/>
                    <a:pt x="163356" y="727669"/>
                  </a:cubicBezTo>
                  <a:cubicBezTo>
                    <a:pt x="160990" y="724988"/>
                    <a:pt x="158625" y="722202"/>
                    <a:pt x="156364" y="719415"/>
                  </a:cubicBezTo>
                  <a:cubicBezTo>
                    <a:pt x="155681" y="718522"/>
                    <a:pt x="154944" y="717628"/>
                    <a:pt x="154261" y="716787"/>
                  </a:cubicBezTo>
                  <a:cubicBezTo>
                    <a:pt x="145529" y="705121"/>
                    <a:pt x="137544" y="692914"/>
                    <a:pt x="130341" y="680250"/>
                  </a:cubicBezTo>
                  <a:cubicBezTo>
                    <a:pt x="122445" y="666308"/>
                    <a:pt x="115301" y="651951"/>
                    <a:pt x="108945" y="637247"/>
                  </a:cubicBezTo>
                  <a:cubicBezTo>
                    <a:pt x="96207" y="605905"/>
                    <a:pt x="86251" y="573500"/>
                    <a:pt x="79190" y="540412"/>
                  </a:cubicBezTo>
                  <a:cubicBezTo>
                    <a:pt x="77981" y="534997"/>
                    <a:pt x="76877" y="529583"/>
                    <a:pt x="75878" y="524115"/>
                  </a:cubicBezTo>
                  <a:cubicBezTo>
                    <a:pt x="73881" y="513759"/>
                    <a:pt x="72251" y="503350"/>
                    <a:pt x="70779" y="492941"/>
                  </a:cubicBezTo>
                  <a:cubicBezTo>
                    <a:pt x="64901" y="447430"/>
                    <a:pt x="63561" y="401452"/>
                    <a:pt x="66784" y="355679"/>
                  </a:cubicBezTo>
                  <a:cubicBezTo>
                    <a:pt x="67625" y="343692"/>
                    <a:pt x="68886" y="331706"/>
                    <a:pt x="70411" y="319773"/>
                  </a:cubicBezTo>
                  <a:cubicBezTo>
                    <a:pt x="74921" y="286927"/>
                    <a:pt x="82560" y="254590"/>
                    <a:pt x="93227" y="223200"/>
                  </a:cubicBezTo>
                  <a:cubicBezTo>
                    <a:pt x="95855" y="215420"/>
                    <a:pt x="98799" y="207745"/>
                    <a:pt x="101953" y="200175"/>
                  </a:cubicBezTo>
                  <a:cubicBezTo>
                    <a:pt x="111626" y="177580"/>
                    <a:pt x="123828" y="156147"/>
                    <a:pt x="138332" y="136301"/>
                  </a:cubicBezTo>
                  <a:cubicBezTo>
                    <a:pt x="138485" y="136091"/>
                    <a:pt x="138753" y="135723"/>
                    <a:pt x="139063" y="135355"/>
                  </a:cubicBezTo>
                  <a:lnTo>
                    <a:pt x="139226" y="135092"/>
                  </a:lnTo>
                  <a:cubicBezTo>
                    <a:pt x="141276" y="132516"/>
                    <a:pt x="143374" y="130045"/>
                    <a:pt x="145529" y="127574"/>
                  </a:cubicBezTo>
                  <a:cubicBezTo>
                    <a:pt x="149420" y="123053"/>
                    <a:pt x="153415" y="118742"/>
                    <a:pt x="157626" y="114537"/>
                  </a:cubicBezTo>
                  <a:cubicBezTo>
                    <a:pt x="161989" y="110226"/>
                    <a:pt x="166452" y="106126"/>
                    <a:pt x="171136" y="102183"/>
                  </a:cubicBezTo>
                  <a:cubicBezTo>
                    <a:pt x="172188" y="101289"/>
                    <a:pt x="174238" y="99712"/>
                    <a:pt x="175705" y="98608"/>
                  </a:cubicBezTo>
                  <a:cubicBezTo>
                    <a:pt x="176966" y="97662"/>
                    <a:pt x="178228" y="96663"/>
                    <a:pt x="179542" y="95769"/>
                  </a:cubicBezTo>
                  <a:cubicBezTo>
                    <a:pt x="201091" y="80098"/>
                    <a:pt x="226241" y="70120"/>
                    <a:pt x="252674" y="66750"/>
                  </a:cubicBezTo>
                  <a:cubicBezTo>
                    <a:pt x="266463" y="65262"/>
                    <a:pt x="280368" y="65031"/>
                    <a:pt x="294199" y="66067"/>
                  </a:cubicBezTo>
                  <a:cubicBezTo>
                    <a:pt x="297732" y="66876"/>
                    <a:pt x="301207" y="67891"/>
                    <a:pt x="304608" y="69116"/>
                  </a:cubicBezTo>
                  <a:cubicBezTo>
                    <a:pt x="311532" y="72407"/>
                    <a:pt x="318129" y="76334"/>
                    <a:pt x="324322" y="80839"/>
                  </a:cubicBezTo>
                  <a:cubicBezTo>
                    <a:pt x="324559" y="81044"/>
                    <a:pt x="324806" y="81238"/>
                    <a:pt x="325063" y="81417"/>
                  </a:cubicBezTo>
                  <a:cubicBezTo>
                    <a:pt x="326903" y="82994"/>
                    <a:pt x="328796" y="84624"/>
                    <a:pt x="330583" y="86254"/>
                  </a:cubicBezTo>
                  <a:cubicBezTo>
                    <a:pt x="334421" y="89776"/>
                    <a:pt x="338101" y="93509"/>
                    <a:pt x="341623" y="97294"/>
                  </a:cubicBezTo>
                  <a:cubicBezTo>
                    <a:pt x="345093" y="101079"/>
                    <a:pt x="348405" y="105022"/>
                    <a:pt x="351612" y="109017"/>
                  </a:cubicBezTo>
                  <a:cubicBezTo>
                    <a:pt x="352032" y="109595"/>
                    <a:pt x="352453" y="110121"/>
                    <a:pt x="352821" y="110647"/>
                  </a:cubicBezTo>
                  <a:cubicBezTo>
                    <a:pt x="354556" y="112960"/>
                    <a:pt x="356185" y="115325"/>
                    <a:pt x="357815" y="117691"/>
                  </a:cubicBezTo>
                  <a:cubicBezTo>
                    <a:pt x="364859" y="128011"/>
                    <a:pt x="371352" y="138698"/>
                    <a:pt x="377266" y="149707"/>
                  </a:cubicBezTo>
                  <a:cubicBezTo>
                    <a:pt x="383627" y="161482"/>
                    <a:pt x="389357" y="173626"/>
                    <a:pt x="394719" y="185980"/>
                  </a:cubicBezTo>
                  <a:cubicBezTo>
                    <a:pt x="414828" y="235686"/>
                    <a:pt x="429663" y="287368"/>
                    <a:pt x="438984" y="340170"/>
                  </a:cubicBezTo>
                  <a:cubicBezTo>
                    <a:pt x="441718" y="354837"/>
                    <a:pt x="444083" y="369610"/>
                    <a:pt x="446134" y="384382"/>
                  </a:cubicBezTo>
                  <a:cubicBezTo>
                    <a:pt x="453036" y="436086"/>
                    <a:pt x="455465" y="488288"/>
                    <a:pt x="453388" y="540412"/>
                  </a:cubicBezTo>
                  <a:cubicBezTo>
                    <a:pt x="453178" y="546458"/>
                    <a:pt x="452863" y="552556"/>
                    <a:pt x="452495" y="558602"/>
                  </a:cubicBezTo>
                  <a:close/>
                </a:path>
              </a:pathLst>
            </a:custGeom>
            <a:solidFill>
              <a:srgbClr val="15707A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7A16D53-8F53-4A19-A6D3-F36B5DB48925}"/>
                </a:ext>
              </a:extLst>
            </p:cNvPr>
            <p:cNvSpPr/>
            <p:nvPr/>
          </p:nvSpPr>
          <p:spPr>
            <a:xfrm>
              <a:off x="3957196" y="2945832"/>
              <a:ext cx="2996529" cy="3127956"/>
            </a:xfrm>
            <a:custGeom>
              <a:avLst/>
              <a:gdLst>
                <a:gd name="connsiteX0" fmla="*/ 2031568 w 2996529"/>
                <a:gd name="connsiteY0" fmla="*/ 5063 h 3127956"/>
                <a:gd name="connsiteX1" fmla="*/ 2022736 w 2996529"/>
                <a:gd name="connsiteY1" fmla="*/ -141 h 3127956"/>
                <a:gd name="connsiteX2" fmla="*/ 1715513 w 2996529"/>
                <a:gd name="connsiteY2" fmla="*/ -141 h 3127956"/>
                <a:gd name="connsiteX3" fmla="*/ 1709152 w 2996529"/>
                <a:gd name="connsiteY3" fmla="*/ 10373 h 3127956"/>
                <a:gd name="connsiteX4" fmla="*/ 2040400 w 2996529"/>
                <a:gd name="connsiteY4" fmla="*/ 10373 h 3127956"/>
                <a:gd name="connsiteX5" fmla="*/ 2031568 w 2996529"/>
                <a:gd name="connsiteY5" fmla="*/ 5063 h 3127956"/>
                <a:gd name="connsiteX6" fmla="*/ -289 w 2996529"/>
                <a:gd name="connsiteY6" fmla="*/ 1043177 h 3127956"/>
                <a:gd name="connsiteX7" fmla="*/ -289 w 2996529"/>
                <a:gd name="connsiteY7" fmla="*/ 1121507 h 3127956"/>
                <a:gd name="connsiteX8" fmla="*/ 3706 w 2996529"/>
                <a:gd name="connsiteY8" fmla="*/ 1121665 h 3127956"/>
                <a:gd name="connsiteX9" fmla="*/ 1078 w 2996529"/>
                <a:gd name="connsiteY9" fmla="*/ 1272228 h 3127956"/>
                <a:gd name="connsiteX10" fmla="*/ -289 w 2996529"/>
                <a:gd name="connsiteY10" fmla="*/ 1271491 h 3127956"/>
                <a:gd name="connsiteX11" fmla="*/ -289 w 2996529"/>
                <a:gd name="connsiteY11" fmla="*/ 1286316 h 3127956"/>
                <a:gd name="connsiteX12" fmla="*/ 815 w 2996529"/>
                <a:gd name="connsiteY12" fmla="*/ 1286895 h 3127956"/>
                <a:gd name="connsiteX13" fmla="*/ -289 w 2996529"/>
                <a:gd name="connsiteY13" fmla="*/ 1350032 h 3127956"/>
                <a:gd name="connsiteX14" fmla="*/ -289 w 2996529"/>
                <a:gd name="connsiteY14" fmla="*/ 1567675 h 3127956"/>
                <a:gd name="connsiteX15" fmla="*/ 10225 w 2996529"/>
                <a:gd name="connsiteY15" fmla="*/ 1567675 h 3127956"/>
                <a:gd name="connsiteX16" fmla="*/ 10225 w 2996529"/>
                <a:gd name="connsiteY16" fmla="*/ 1007692 h 3127956"/>
                <a:gd name="connsiteX17" fmla="*/ -289 w 2996529"/>
                <a:gd name="connsiteY17" fmla="*/ 1043177 h 3127956"/>
                <a:gd name="connsiteX18" fmla="*/ 2031568 w 2996529"/>
                <a:gd name="connsiteY18" fmla="*/ 5063 h 3127956"/>
                <a:gd name="connsiteX19" fmla="*/ 2022736 w 2996529"/>
                <a:gd name="connsiteY19" fmla="*/ -141 h 3127956"/>
                <a:gd name="connsiteX20" fmla="*/ 1715513 w 2996529"/>
                <a:gd name="connsiteY20" fmla="*/ -141 h 3127956"/>
                <a:gd name="connsiteX21" fmla="*/ 1709152 w 2996529"/>
                <a:gd name="connsiteY21" fmla="*/ 10373 h 3127956"/>
                <a:gd name="connsiteX22" fmla="*/ 2040400 w 2996529"/>
                <a:gd name="connsiteY22" fmla="*/ 10373 h 3127956"/>
                <a:gd name="connsiteX23" fmla="*/ 2031568 w 2996529"/>
                <a:gd name="connsiteY23" fmla="*/ 5063 h 3127956"/>
                <a:gd name="connsiteX24" fmla="*/ 2959441 w 2996529"/>
                <a:gd name="connsiteY24" fmla="*/ -141 h 3127956"/>
                <a:gd name="connsiteX25" fmla="*/ 36511 w 2996529"/>
                <a:gd name="connsiteY25" fmla="*/ -141 h 3127956"/>
                <a:gd name="connsiteX26" fmla="*/ -289 w 2996529"/>
                <a:gd name="connsiteY26" fmla="*/ 36658 h 3127956"/>
                <a:gd name="connsiteX27" fmla="*/ -289 w 2996529"/>
                <a:gd name="connsiteY27" fmla="*/ 3091016 h 3127956"/>
                <a:gd name="connsiteX28" fmla="*/ 36511 w 2996529"/>
                <a:gd name="connsiteY28" fmla="*/ 3127815 h 3127956"/>
                <a:gd name="connsiteX29" fmla="*/ 2959441 w 2996529"/>
                <a:gd name="connsiteY29" fmla="*/ 3127815 h 3127956"/>
                <a:gd name="connsiteX30" fmla="*/ 2996240 w 2996529"/>
                <a:gd name="connsiteY30" fmla="*/ 3091016 h 3127956"/>
                <a:gd name="connsiteX31" fmla="*/ 2996240 w 2996529"/>
                <a:gd name="connsiteY31" fmla="*/ 36658 h 3127956"/>
                <a:gd name="connsiteX32" fmla="*/ 2959441 w 2996529"/>
                <a:gd name="connsiteY32" fmla="*/ -141 h 3127956"/>
                <a:gd name="connsiteX33" fmla="*/ 2985726 w 2996529"/>
                <a:gd name="connsiteY33" fmla="*/ 3091016 h 3127956"/>
                <a:gd name="connsiteX34" fmla="*/ 2959441 w 2996529"/>
                <a:gd name="connsiteY34" fmla="*/ 3117301 h 3127956"/>
                <a:gd name="connsiteX35" fmla="*/ 36511 w 2996529"/>
                <a:gd name="connsiteY35" fmla="*/ 3117301 h 3127956"/>
                <a:gd name="connsiteX36" fmla="*/ 10225 w 2996529"/>
                <a:gd name="connsiteY36" fmla="*/ 3091016 h 3127956"/>
                <a:gd name="connsiteX37" fmla="*/ 10225 w 2996529"/>
                <a:gd name="connsiteY37" fmla="*/ 36658 h 3127956"/>
                <a:gd name="connsiteX38" fmla="*/ 36511 w 2996529"/>
                <a:gd name="connsiteY38" fmla="*/ 10373 h 3127956"/>
                <a:gd name="connsiteX39" fmla="*/ 2959441 w 2996529"/>
                <a:gd name="connsiteY39" fmla="*/ 10373 h 3127956"/>
                <a:gd name="connsiteX40" fmla="*/ 2985726 w 2996529"/>
                <a:gd name="connsiteY40" fmla="*/ 36658 h 312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996529" h="3127956">
                  <a:moveTo>
                    <a:pt x="2031568" y="5063"/>
                  </a:moveTo>
                  <a:cubicBezTo>
                    <a:pt x="2028624" y="3276"/>
                    <a:pt x="2025680" y="1541"/>
                    <a:pt x="2022736" y="-141"/>
                  </a:cubicBezTo>
                  <a:lnTo>
                    <a:pt x="1715513" y="-141"/>
                  </a:lnTo>
                  <a:cubicBezTo>
                    <a:pt x="1713305" y="3329"/>
                    <a:pt x="1711202" y="6851"/>
                    <a:pt x="1709152" y="10373"/>
                  </a:cubicBezTo>
                  <a:lnTo>
                    <a:pt x="2040400" y="10373"/>
                  </a:lnTo>
                  <a:cubicBezTo>
                    <a:pt x="2037456" y="8586"/>
                    <a:pt x="2034512" y="6851"/>
                    <a:pt x="2031568" y="5063"/>
                  </a:cubicBezTo>
                  <a:close/>
                  <a:moveTo>
                    <a:pt x="-289" y="1043177"/>
                  </a:moveTo>
                  <a:lnTo>
                    <a:pt x="-289" y="1121507"/>
                  </a:lnTo>
                  <a:cubicBezTo>
                    <a:pt x="1025" y="1121612"/>
                    <a:pt x="2392" y="1121612"/>
                    <a:pt x="3706" y="1121665"/>
                  </a:cubicBezTo>
                  <a:lnTo>
                    <a:pt x="1078" y="1272228"/>
                  </a:lnTo>
                  <a:lnTo>
                    <a:pt x="-289" y="1271491"/>
                  </a:lnTo>
                  <a:lnTo>
                    <a:pt x="-289" y="1286316"/>
                  </a:lnTo>
                  <a:lnTo>
                    <a:pt x="815" y="1286895"/>
                  </a:lnTo>
                  <a:lnTo>
                    <a:pt x="-289" y="1350032"/>
                  </a:lnTo>
                  <a:lnTo>
                    <a:pt x="-289" y="1567675"/>
                  </a:lnTo>
                  <a:lnTo>
                    <a:pt x="10225" y="1567675"/>
                  </a:lnTo>
                  <a:lnTo>
                    <a:pt x="10225" y="1007692"/>
                  </a:lnTo>
                  <a:cubicBezTo>
                    <a:pt x="7281" y="1019047"/>
                    <a:pt x="3775" y="1030875"/>
                    <a:pt x="-289" y="1043177"/>
                  </a:cubicBezTo>
                  <a:close/>
                  <a:moveTo>
                    <a:pt x="2031568" y="5063"/>
                  </a:moveTo>
                  <a:cubicBezTo>
                    <a:pt x="2028624" y="3276"/>
                    <a:pt x="2025680" y="1541"/>
                    <a:pt x="2022736" y="-141"/>
                  </a:cubicBezTo>
                  <a:lnTo>
                    <a:pt x="1715513" y="-141"/>
                  </a:lnTo>
                  <a:cubicBezTo>
                    <a:pt x="1713305" y="3329"/>
                    <a:pt x="1711202" y="6851"/>
                    <a:pt x="1709152" y="10373"/>
                  </a:cubicBezTo>
                  <a:lnTo>
                    <a:pt x="2040400" y="10373"/>
                  </a:lnTo>
                  <a:cubicBezTo>
                    <a:pt x="2037456" y="8586"/>
                    <a:pt x="2034512" y="6851"/>
                    <a:pt x="2031568" y="5063"/>
                  </a:cubicBezTo>
                  <a:close/>
                  <a:moveTo>
                    <a:pt x="2959441" y="-141"/>
                  </a:moveTo>
                  <a:lnTo>
                    <a:pt x="36511" y="-141"/>
                  </a:lnTo>
                  <a:cubicBezTo>
                    <a:pt x="16192" y="-120"/>
                    <a:pt x="-268" y="16345"/>
                    <a:pt x="-289" y="36658"/>
                  </a:cubicBezTo>
                  <a:lnTo>
                    <a:pt x="-289" y="3091016"/>
                  </a:lnTo>
                  <a:cubicBezTo>
                    <a:pt x="-247" y="3111324"/>
                    <a:pt x="16202" y="3127773"/>
                    <a:pt x="36511" y="3127815"/>
                  </a:cubicBezTo>
                  <a:lnTo>
                    <a:pt x="2959441" y="3127815"/>
                  </a:lnTo>
                  <a:cubicBezTo>
                    <a:pt x="2979754" y="3127794"/>
                    <a:pt x="2996214" y="3111329"/>
                    <a:pt x="2996240" y="3091016"/>
                  </a:cubicBezTo>
                  <a:lnTo>
                    <a:pt x="2996240" y="36658"/>
                  </a:lnTo>
                  <a:cubicBezTo>
                    <a:pt x="2996214" y="16345"/>
                    <a:pt x="2979754" y="-120"/>
                    <a:pt x="2959441" y="-141"/>
                  </a:cubicBezTo>
                  <a:close/>
                  <a:moveTo>
                    <a:pt x="2985726" y="3091016"/>
                  </a:moveTo>
                  <a:cubicBezTo>
                    <a:pt x="2985721" y="3105531"/>
                    <a:pt x="2973956" y="3117296"/>
                    <a:pt x="2959441" y="3117301"/>
                  </a:cubicBezTo>
                  <a:lnTo>
                    <a:pt x="36511" y="3117301"/>
                  </a:lnTo>
                  <a:cubicBezTo>
                    <a:pt x="21996" y="3117296"/>
                    <a:pt x="10230" y="3105531"/>
                    <a:pt x="10225" y="3091016"/>
                  </a:cubicBezTo>
                  <a:lnTo>
                    <a:pt x="10225" y="36658"/>
                  </a:lnTo>
                  <a:cubicBezTo>
                    <a:pt x="10246" y="22149"/>
                    <a:pt x="22001" y="10399"/>
                    <a:pt x="36511" y="10373"/>
                  </a:cubicBezTo>
                  <a:lnTo>
                    <a:pt x="2959441" y="10373"/>
                  </a:lnTo>
                  <a:cubicBezTo>
                    <a:pt x="2973945" y="10399"/>
                    <a:pt x="2985700" y="22149"/>
                    <a:pt x="2985726" y="36658"/>
                  </a:cubicBezTo>
                  <a:close/>
                </a:path>
              </a:pathLst>
            </a:custGeom>
            <a:solidFill>
              <a:srgbClr val="3F3D56"/>
            </a:solidFill>
            <a:ln w="5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0BDF486-A528-4963-9BA9-77B4EE9C3D98}"/>
                </a:ext>
              </a:extLst>
            </p:cNvPr>
            <p:cNvSpPr/>
            <p:nvPr/>
          </p:nvSpPr>
          <p:spPr>
            <a:xfrm>
              <a:off x="6603865" y="4921236"/>
              <a:ext cx="180256" cy="261326"/>
            </a:xfrm>
            <a:custGeom>
              <a:avLst/>
              <a:gdLst>
                <a:gd name="connsiteX0" fmla="*/ 10141 w 180256"/>
                <a:gd name="connsiteY0" fmla="*/ 255679 h 261326"/>
                <a:gd name="connsiteX1" fmla="*/ 103860 w 180256"/>
                <a:gd name="connsiteY1" fmla="*/ 239168 h 261326"/>
                <a:gd name="connsiteX2" fmla="*/ 155355 w 180256"/>
                <a:gd name="connsiteY2" fmla="*/ 124180 h 261326"/>
                <a:gd name="connsiteX3" fmla="*/ 180147 w 180256"/>
                <a:gd name="connsiteY3" fmla="*/ -153 h 261326"/>
                <a:gd name="connsiteX4" fmla="*/ 128283 w 180256"/>
                <a:gd name="connsiteY4" fmla="*/ 35558 h 261326"/>
                <a:gd name="connsiteX5" fmla="*/ 27018 w 180256"/>
                <a:gd name="connsiteY5" fmla="*/ 124943 h 261326"/>
                <a:gd name="connsiteX6" fmla="*/ 10664 w 180256"/>
                <a:gd name="connsiteY6" fmla="*/ 25317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56" h="261326">
                  <a:moveTo>
                    <a:pt x="10141" y="255679"/>
                  </a:moveTo>
                  <a:cubicBezTo>
                    <a:pt x="42109" y="266923"/>
                    <a:pt x="77650" y="260662"/>
                    <a:pt x="103860" y="239168"/>
                  </a:cubicBezTo>
                  <a:cubicBezTo>
                    <a:pt x="136691" y="211613"/>
                    <a:pt x="146977" y="166216"/>
                    <a:pt x="155355" y="124180"/>
                  </a:cubicBezTo>
                  <a:lnTo>
                    <a:pt x="180147" y="-153"/>
                  </a:lnTo>
                  <a:lnTo>
                    <a:pt x="128283" y="35558"/>
                  </a:lnTo>
                  <a:cubicBezTo>
                    <a:pt x="90986" y="61240"/>
                    <a:pt x="52827" y="87745"/>
                    <a:pt x="27018" y="124943"/>
                  </a:cubicBezTo>
                  <a:cubicBezTo>
                    <a:pt x="1188" y="162141"/>
                    <a:pt x="-10085" y="212922"/>
                    <a:pt x="10664" y="253172"/>
                  </a:cubicBezTo>
                </a:path>
              </a:pathLst>
            </a:custGeom>
            <a:solidFill>
              <a:srgbClr val="E6E6E6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08EBDC6-218A-4BC1-ACB9-C2A073FE79A2}"/>
                </a:ext>
              </a:extLst>
            </p:cNvPr>
            <p:cNvSpPr/>
            <p:nvPr/>
          </p:nvSpPr>
          <p:spPr>
            <a:xfrm>
              <a:off x="6610369" y="5079196"/>
              <a:ext cx="82460" cy="251137"/>
            </a:xfrm>
            <a:custGeom>
              <a:avLst/>
              <a:gdLst>
                <a:gd name="connsiteX0" fmla="*/ 8071 w 82460"/>
                <a:gd name="connsiteY0" fmla="*/ 248251 h 251137"/>
                <a:gd name="connsiteX1" fmla="*/ 1111 w 82460"/>
                <a:gd name="connsiteY1" fmla="*/ 132641 h 251137"/>
                <a:gd name="connsiteX2" fmla="*/ 36159 w 82460"/>
                <a:gd name="connsiteY2" fmla="*/ 37311 h 251137"/>
                <a:gd name="connsiteX3" fmla="*/ 76844 w 82460"/>
                <a:gd name="connsiteY3" fmla="*/ 439 h 251137"/>
                <a:gd name="connsiteX4" fmla="*/ 80601 w 82460"/>
                <a:gd name="connsiteY4" fmla="*/ 6876 h 251137"/>
                <a:gd name="connsiteX5" fmla="*/ 20976 w 82460"/>
                <a:gd name="connsiteY5" fmla="*/ 78830 h 251137"/>
                <a:gd name="connsiteX6" fmla="*/ 8133 w 82460"/>
                <a:gd name="connsiteY6" fmla="*/ 182931 h 251137"/>
                <a:gd name="connsiteX7" fmla="*/ 15247 w 82460"/>
                <a:gd name="connsiteY7" fmla="*/ 246268 h 251137"/>
                <a:gd name="connsiteX8" fmla="*/ 12660 w 82460"/>
                <a:gd name="connsiteY8" fmla="*/ 250854 h 251137"/>
                <a:gd name="connsiteX9" fmla="*/ 8071 w 82460"/>
                <a:gd name="connsiteY9" fmla="*/ 248251 h 25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60" h="251137">
                  <a:moveTo>
                    <a:pt x="8071" y="248251"/>
                  </a:moveTo>
                  <a:cubicBezTo>
                    <a:pt x="2805" y="210015"/>
                    <a:pt x="-2585" y="171286"/>
                    <a:pt x="1111" y="132641"/>
                  </a:cubicBezTo>
                  <a:cubicBezTo>
                    <a:pt x="4375" y="98319"/>
                    <a:pt x="14847" y="64795"/>
                    <a:pt x="36159" y="37311"/>
                  </a:cubicBezTo>
                  <a:cubicBezTo>
                    <a:pt x="47462" y="22746"/>
                    <a:pt x="61229" y="10270"/>
                    <a:pt x="76844" y="439"/>
                  </a:cubicBezTo>
                  <a:cubicBezTo>
                    <a:pt x="80909" y="-2126"/>
                    <a:pt x="84666" y="4320"/>
                    <a:pt x="80601" y="6876"/>
                  </a:cubicBezTo>
                  <a:cubicBezTo>
                    <a:pt x="53622" y="23938"/>
                    <a:pt x="32740" y="49134"/>
                    <a:pt x="20976" y="78830"/>
                  </a:cubicBezTo>
                  <a:cubicBezTo>
                    <a:pt x="7979" y="111855"/>
                    <a:pt x="5915" y="147852"/>
                    <a:pt x="8133" y="182931"/>
                  </a:cubicBezTo>
                  <a:cubicBezTo>
                    <a:pt x="9488" y="204145"/>
                    <a:pt x="12352" y="225220"/>
                    <a:pt x="15247" y="246268"/>
                  </a:cubicBezTo>
                  <a:cubicBezTo>
                    <a:pt x="15709" y="248245"/>
                    <a:pt x="14570" y="250247"/>
                    <a:pt x="12660" y="250854"/>
                  </a:cubicBezTo>
                  <a:cubicBezTo>
                    <a:pt x="10658" y="251390"/>
                    <a:pt x="8626" y="250228"/>
                    <a:pt x="8071" y="248251"/>
                  </a:cubicBezTo>
                  <a:close/>
                </a:path>
              </a:pathLst>
            </a:custGeom>
            <a:solidFill>
              <a:srgbClr val="F2F2F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AC3A3E7-AD82-4BBF-BAEC-B55FAC3F1CCA}"/>
                </a:ext>
              </a:extLst>
            </p:cNvPr>
            <p:cNvSpPr/>
            <p:nvPr/>
          </p:nvSpPr>
          <p:spPr>
            <a:xfrm>
              <a:off x="6669090" y="5182578"/>
              <a:ext cx="213678" cy="109539"/>
            </a:xfrm>
            <a:custGeom>
              <a:avLst/>
              <a:gdLst>
                <a:gd name="connsiteX0" fmla="*/ -110 w 213678"/>
                <a:gd name="connsiteY0" fmla="*/ 77208 h 109539"/>
                <a:gd name="connsiteX1" fmla="*/ 62164 w 213678"/>
                <a:gd name="connsiteY1" fmla="*/ 109340 h 109539"/>
                <a:gd name="connsiteX2" fmla="*/ 143595 w 213678"/>
                <a:gd name="connsiteY2" fmla="*/ 64966 h 109539"/>
                <a:gd name="connsiteX3" fmla="*/ 213569 w 213678"/>
                <a:gd name="connsiteY3" fmla="*/ 3197 h 109539"/>
                <a:gd name="connsiteX4" fmla="*/ 167248 w 213678"/>
                <a:gd name="connsiteY4" fmla="*/ 982 h 109539"/>
                <a:gd name="connsiteX5" fmla="*/ 68109 w 213678"/>
                <a:gd name="connsiteY5" fmla="*/ 8171 h 109539"/>
                <a:gd name="connsiteX6" fmla="*/ 1338 w 213678"/>
                <a:gd name="connsiteY6" fmla="*/ 75976 h 10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678" h="109539">
                  <a:moveTo>
                    <a:pt x="-110" y="77208"/>
                  </a:moveTo>
                  <a:cubicBezTo>
                    <a:pt x="13627" y="98055"/>
                    <a:pt x="37218" y="110236"/>
                    <a:pt x="62164" y="109340"/>
                  </a:cubicBezTo>
                  <a:cubicBezTo>
                    <a:pt x="93671" y="107846"/>
                    <a:pt x="119942" y="85850"/>
                    <a:pt x="143595" y="64966"/>
                  </a:cubicBezTo>
                  <a:lnTo>
                    <a:pt x="213569" y="3197"/>
                  </a:lnTo>
                  <a:lnTo>
                    <a:pt x="167248" y="982"/>
                  </a:lnTo>
                  <a:cubicBezTo>
                    <a:pt x="133955" y="-610"/>
                    <a:pt x="99800" y="-2098"/>
                    <a:pt x="68109" y="8171"/>
                  </a:cubicBezTo>
                  <a:cubicBezTo>
                    <a:pt x="36386" y="18439"/>
                    <a:pt x="7128" y="43151"/>
                    <a:pt x="1338" y="75976"/>
                  </a:cubicBezTo>
                </a:path>
              </a:pathLst>
            </a:custGeom>
            <a:solidFill>
              <a:srgbClr val="E6E6E6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62A8270-D104-4D38-844D-39F748D4866A}"/>
                </a:ext>
              </a:extLst>
            </p:cNvPr>
            <p:cNvSpPr/>
            <p:nvPr/>
          </p:nvSpPr>
          <p:spPr>
            <a:xfrm>
              <a:off x="6603215" y="5234204"/>
              <a:ext cx="155453" cy="120393"/>
            </a:xfrm>
            <a:custGeom>
              <a:avLst/>
              <a:gdLst>
                <a:gd name="connsiteX0" fmla="*/ 381 w 155453"/>
                <a:gd name="connsiteY0" fmla="*/ 115224 h 120393"/>
                <a:gd name="connsiteX1" fmla="*/ 107312 w 155453"/>
                <a:gd name="connsiteY1" fmla="*/ 4951 h 120393"/>
                <a:gd name="connsiteX2" fmla="*/ 152308 w 155453"/>
                <a:gd name="connsiteY2" fmla="*/ 306 h 120393"/>
                <a:gd name="connsiteX3" fmla="*/ 151107 w 155453"/>
                <a:gd name="connsiteY3" fmla="*/ 7667 h 120393"/>
                <a:gd name="connsiteX4" fmla="*/ 79347 w 155453"/>
                <a:gd name="connsiteY4" fmla="*/ 26657 h 120393"/>
                <a:gd name="connsiteX5" fmla="*/ 30009 w 155453"/>
                <a:gd name="connsiteY5" fmla="*/ 79898 h 120393"/>
                <a:gd name="connsiteX6" fmla="*/ 7190 w 155453"/>
                <a:gd name="connsiteY6" fmla="*/ 118257 h 120393"/>
                <a:gd name="connsiteX7" fmla="*/ 381 w 155453"/>
                <a:gd name="connsiteY7" fmla="*/ 115221 h 12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453" h="120393">
                  <a:moveTo>
                    <a:pt x="381" y="115224"/>
                  </a:moveTo>
                  <a:cubicBezTo>
                    <a:pt x="25635" y="70517"/>
                    <a:pt x="54955" y="20830"/>
                    <a:pt x="107312" y="4951"/>
                  </a:cubicBezTo>
                  <a:cubicBezTo>
                    <a:pt x="121880" y="550"/>
                    <a:pt x="137156" y="-1027"/>
                    <a:pt x="152308" y="306"/>
                  </a:cubicBezTo>
                  <a:cubicBezTo>
                    <a:pt x="157082" y="719"/>
                    <a:pt x="155881" y="8080"/>
                    <a:pt x="151107" y="7667"/>
                  </a:cubicBezTo>
                  <a:cubicBezTo>
                    <a:pt x="125729" y="5560"/>
                    <a:pt x="100352" y="12265"/>
                    <a:pt x="79347" y="26657"/>
                  </a:cubicBezTo>
                  <a:cubicBezTo>
                    <a:pt x="59082" y="40433"/>
                    <a:pt x="43344" y="59587"/>
                    <a:pt x="30009" y="79898"/>
                  </a:cubicBezTo>
                  <a:cubicBezTo>
                    <a:pt x="21816" y="92338"/>
                    <a:pt x="14517" y="105307"/>
                    <a:pt x="7190" y="118257"/>
                  </a:cubicBezTo>
                  <a:cubicBezTo>
                    <a:pt x="4853" y="122397"/>
                    <a:pt x="-1985" y="119409"/>
                    <a:pt x="381" y="115221"/>
                  </a:cubicBezTo>
                  <a:close/>
                </a:path>
              </a:pathLst>
            </a:custGeom>
            <a:solidFill>
              <a:srgbClr val="F2F2F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0977274-6280-4122-B0FE-3E0B98EF1044}"/>
                </a:ext>
              </a:extLst>
            </p:cNvPr>
            <p:cNvSpPr/>
            <p:nvPr/>
          </p:nvSpPr>
          <p:spPr>
            <a:xfrm>
              <a:off x="4165759" y="5344765"/>
              <a:ext cx="67159" cy="25184"/>
            </a:xfrm>
            <a:custGeom>
              <a:avLst/>
              <a:gdLst>
                <a:gd name="connsiteX0" fmla="*/ 67159 w 67159"/>
                <a:gd name="connsiteY0" fmla="*/ 12592 h 25184"/>
                <a:gd name="connsiteX1" fmla="*/ 33580 w 67159"/>
                <a:gd name="connsiteY1" fmla="*/ 25185 h 25184"/>
                <a:gd name="connsiteX2" fmla="*/ 0 w 67159"/>
                <a:gd name="connsiteY2" fmla="*/ 12592 h 25184"/>
                <a:gd name="connsiteX3" fmla="*/ 33580 w 67159"/>
                <a:gd name="connsiteY3" fmla="*/ 0 h 25184"/>
                <a:gd name="connsiteX4" fmla="*/ 67159 w 67159"/>
                <a:gd name="connsiteY4" fmla="*/ 12592 h 2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59" h="25184">
                  <a:moveTo>
                    <a:pt x="67159" y="12592"/>
                  </a:moveTo>
                  <a:cubicBezTo>
                    <a:pt x="67159" y="19547"/>
                    <a:pt x="52125" y="25185"/>
                    <a:pt x="33580" y="25185"/>
                  </a:cubicBezTo>
                  <a:cubicBezTo>
                    <a:pt x="15034" y="25185"/>
                    <a:pt x="0" y="19547"/>
                    <a:pt x="0" y="12592"/>
                  </a:cubicBezTo>
                  <a:cubicBezTo>
                    <a:pt x="0" y="5638"/>
                    <a:pt x="15034" y="0"/>
                    <a:pt x="33580" y="0"/>
                  </a:cubicBezTo>
                  <a:cubicBezTo>
                    <a:pt x="52125" y="0"/>
                    <a:pt x="67159" y="5638"/>
                    <a:pt x="67159" y="12592"/>
                  </a:cubicBezTo>
                  <a:close/>
                </a:path>
              </a:pathLst>
            </a:custGeom>
            <a:solidFill>
              <a:srgbClr val="2F2E4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31D0316-0BC1-44BE-9A07-F0602D012F3B}"/>
                </a:ext>
              </a:extLst>
            </p:cNvPr>
            <p:cNvSpPr/>
            <p:nvPr/>
          </p:nvSpPr>
          <p:spPr>
            <a:xfrm>
              <a:off x="4246352" y="5343086"/>
              <a:ext cx="67159" cy="25184"/>
            </a:xfrm>
            <a:custGeom>
              <a:avLst/>
              <a:gdLst>
                <a:gd name="connsiteX0" fmla="*/ 67159 w 67159"/>
                <a:gd name="connsiteY0" fmla="*/ 12593 h 25184"/>
                <a:gd name="connsiteX1" fmla="*/ 33580 w 67159"/>
                <a:gd name="connsiteY1" fmla="*/ 25185 h 25184"/>
                <a:gd name="connsiteX2" fmla="*/ 0 w 67159"/>
                <a:gd name="connsiteY2" fmla="*/ 12593 h 25184"/>
                <a:gd name="connsiteX3" fmla="*/ 33580 w 67159"/>
                <a:gd name="connsiteY3" fmla="*/ 0 h 25184"/>
                <a:gd name="connsiteX4" fmla="*/ 67159 w 67159"/>
                <a:gd name="connsiteY4" fmla="*/ 12593 h 2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59" h="25184">
                  <a:moveTo>
                    <a:pt x="67159" y="12593"/>
                  </a:moveTo>
                  <a:cubicBezTo>
                    <a:pt x="67159" y="19547"/>
                    <a:pt x="52125" y="25185"/>
                    <a:pt x="33580" y="25185"/>
                  </a:cubicBezTo>
                  <a:cubicBezTo>
                    <a:pt x="15034" y="25185"/>
                    <a:pt x="0" y="19547"/>
                    <a:pt x="0" y="12593"/>
                  </a:cubicBezTo>
                  <a:cubicBezTo>
                    <a:pt x="0" y="5638"/>
                    <a:pt x="15034" y="0"/>
                    <a:pt x="33580" y="0"/>
                  </a:cubicBezTo>
                  <a:cubicBezTo>
                    <a:pt x="52125" y="0"/>
                    <a:pt x="67159" y="5638"/>
                    <a:pt x="67159" y="12593"/>
                  </a:cubicBezTo>
                  <a:close/>
                </a:path>
              </a:pathLst>
            </a:custGeom>
            <a:solidFill>
              <a:srgbClr val="2F2E4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C18B262-30D4-42FC-8C4E-9E59F66B53CC}"/>
                </a:ext>
              </a:extLst>
            </p:cNvPr>
            <p:cNvSpPr/>
            <p:nvPr/>
          </p:nvSpPr>
          <p:spPr>
            <a:xfrm rot="19802247">
              <a:off x="4310200" y="5117759"/>
              <a:ext cx="132640" cy="41639"/>
            </a:xfrm>
            <a:custGeom>
              <a:avLst/>
              <a:gdLst>
                <a:gd name="connsiteX0" fmla="*/ 132531 w 132640"/>
                <a:gd name="connsiteY0" fmla="*/ 20667 h 41639"/>
                <a:gd name="connsiteX1" fmla="*/ 66211 w 132640"/>
                <a:gd name="connsiteY1" fmla="*/ 41487 h 41639"/>
                <a:gd name="connsiteX2" fmla="*/ -110 w 132640"/>
                <a:gd name="connsiteY2" fmla="*/ 20667 h 41639"/>
                <a:gd name="connsiteX3" fmla="*/ 66211 w 132640"/>
                <a:gd name="connsiteY3" fmla="*/ -153 h 41639"/>
                <a:gd name="connsiteX4" fmla="*/ 132531 w 132640"/>
                <a:gd name="connsiteY4" fmla="*/ 20667 h 4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640" h="41639">
                  <a:moveTo>
                    <a:pt x="132531" y="20667"/>
                  </a:moveTo>
                  <a:cubicBezTo>
                    <a:pt x="132531" y="32165"/>
                    <a:pt x="102838" y="41487"/>
                    <a:pt x="66211" y="41487"/>
                  </a:cubicBezTo>
                  <a:cubicBezTo>
                    <a:pt x="29583" y="41487"/>
                    <a:pt x="-110" y="32165"/>
                    <a:pt x="-110" y="20667"/>
                  </a:cubicBezTo>
                  <a:cubicBezTo>
                    <a:pt x="-110" y="9168"/>
                    <a:pt x="29583" y="-153"/>
                    <a:pt x="66211" y="-153"/>
                  </a:cubicBezTo>
                  <a:cubicBezTo>
                    <a:pt x="102838" y="-153"/>
                    <a:pt x="132531" y="9168"/>
                    <a:pt x="132531" y="20667"/>
                  </a:cubicBezTo>
                  <a:close/>
                </a:path>
              </a:pathLst>
            </a:custGeom>
            <a:solidFill>
              <a:srgbClr val="2F2E4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B825729-9790-4431-B20F-E70E650E0B8B}"/>
                </a:ext>
              </a:extLst>
            </p:cNvPr>
            <p:cNvSpPr/>
            <p:nvPr/>
          </p:nvSpPr>
          <p:spPr>
            <a:xfrm>
              <a:off x="4093564" y="5047584"/>
              <a:ext cx="265279" cy="265279"/>
            </a:xfrm>
            <a:custGeom>
              <a:avLst/>
              <a:gdLst>
                <a:gd name="connsiteX0" fmla="*/ 265279 w 265279"/>
                <a:gd name="connsiteY0" fmla="*/ 132640 h 265279"/>
                <a:gd name="connsiteX1" fmla="*/ 132640 w 265279"/>
                <a:gd name="connsiteY1" fmla="*/ 265279 h 265279"/>
                <a:gd name="connsiteX2" fmla="*/ 0 w 265279"/>
                <a:gd name="connsiteY2" fmla="*/ 132640 h 265279"/>
                <a:gd name="connsiteX3" fmla="*/ 132640 w 265279"/>
                <a:gd name="connsiteY3" fmla="*/ 0 h 265279"/>
                <a:gd name="connsiteX4" fmla="*/ 265279 w 265279"/>
                <a:gd name="connsiteY4" fmla="*/ 132640 h 26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279" h="265279">
                  <a:moveTo>
                    <a:pt x="265279" y="132640"/>
                  </a:moveTo>
                  <a:cubicBezTo>
                    <a:pt x="265279" y="205895"/>
                    <a:pt x="205895" y="265279"/>
                    <a:pt x="132640" y="265279"/>
                  </a:cubicBezTo>
                  <a:cubicBezTo>
                    <a:pt x="59385" y="265279"/>
                    <a:pt x="0" y="205895"/>
                    <a:pt x="0" y="132640"/>
                  </a:cubicBezTo>
                  <a:cubicBezTo>
                    <a:pt x="0" y="59385"/>
                    <a:pt x="59385" y="0"/>
                    <a:pt x="132640" y="0"/>
                  </a:cubicBezTo>
                  <a:cubicBezTo>
                    <a:pt x="205895" y="0"/>
                    <a:pt x="265279" y="59385"/>
                    <a:pt x="265279" y="132640"/>
                  </a:cubicBezTo>
                  <a:close/>
                </a:path>
              </a:pathLst>
            </a:custGeom>
            <a:solidFill>
              <a:srgbClr val="2F2E4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6D8FF80-F329-4A30-8FC9-E6ED0FA72CC3}"/>
                </a:ext>
              </a:extLst>
            </p:cNvPr>
            <p:cNvSpPr/>
            <p:nvPr/>
          </p:nvSpPr>
          <p:spPr>
            <a:xfrm>
              <a:off x="4165760" y="5284322"/>
              <a:ext cx="40295" cy="72196"/>
            </a:xfrm>
            <a:custGeom>
              <a:avLst/>
              <a:gdLst>
                <a:gd name="connsiteX0" fmla="*/ 0 w 40295"/>
                <a:gd name="connsiteY0" fmla="*/ 0 h 72196"/>
                <a:gd name="connsiteX1" fmla="*/ 40295 w 40295"/>
                <a:gd name="connsiteY1" fmla="*/ 0 h 72196"/>
                <a:gd name="connsiteX2" fmla="*/ 40295 w 40295"/>
                <a:gd name="connsiteY2" fmla="*/ 72196 h 72196"/>
                <a:gd name="connsiteX3" fmla="*/ 0 w 40295"/>
                <a:gd name="connsiteY3" fmla="*/ 72196 h 7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95" h="72196">
                  <a:moveTo>
                    <a:pt x="0" y="0"/>
                  </a:moveTo>
                  <a:lnTo>
                    <a:pt x="40295" y="0"/>
                  </a:lnTo>
                  <a:lnTo>
                    <a:pt x="40295" y="72196"/>
                  </a:lnTo>
                  <a:lnTo>
                    <a:pt x="0" y="72196"/>
                  </a:lnTo>
                  <a:close/>
                </a:path>
              </a:pathLst>
            </a:custGeom>
            <a:solidFill>
              <a:srgbClr val="2F2E4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D036C66-D851-4359-ACE2-A92D3DB6F8EC}"/>
                </a:ext>
              </a:extLst>
            </p:cNvPr>
            <p:cNvSpPr/>
            <p:nvPr/>
          </p:nvSpPr>
          <p:spPr>
            <a:xfrm>
              <a:off x="4246352" y="5284322"/>
              <a:ext cx="40295" cy="72196"/>
            </a:xfrm>
            <a:custGeom>
              <a:avLst/>
              <a:gdLst>
                <a:gd name="connsiteX0" fmla="*/ 0 w 40295"/>
                <a:gd name="connsiteY0" fmla="*/ 0 h 72196"/>
                <a:gd name="connsiteX1" fmla="*/ 40296 w 40295"/>
                <a:gd name="connsiteY1" fmla="*/ 0 h 72196"/>
                <a:gd name="connsiteX2" fmla="*/ 40296 w 40295"/>
                <a:gd name="connsiteY2" fmla="*/ 72196 h 72196"/>
                <a:gd name="connsiteX3" fmla="*/ 0 w 40295"/>
                <a:gd name="connsiteY3" fmla="*/ 72196 h 7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95" h="72196">
                  <a:moveTo>
                    <a:pt x="0" y="0"/>
                  </a:moveTo>
                  <a:lnTo>
                    <a:pt x="40296" y="0"/>
                  </a:lnTo>
                  <a:lnTo>
                    <a:pt x="40296" y="72196"/>
                  </a:lnTo>
                  <a:lnTo>
                    <a:pt x="0" y="72196"/>
                  </a:lnTo>
                  <a:close/>
                </a:path>
              </a:pathLst>
            </a:custGeom>
            <a:solidFill>
              <a:srgbClr val="2F2E4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4FD9338-06B5-476B-9825-98CFB5CB8CE9}"/>
                </a:ext>
              </a:extLst>
            </p:cNvPr>
            <p:cNvSpPr/>
            <p:nvPr/>
          </p:nvSpPr>
          <p:spPr>
            <a:xfrm>
              <a:off x="4211947" y="5101312"/>
              <a:ext cx="90665" cy="90665"/>
            </a:xfrm>
            <a:custGeom>
              <a:avLst/>
              <a:gdLst>
                <a:gd name="connsiteX0" fmla="*/ 90665 w 90665"/>
                <a:gd name="connsiteY0" fmla="*/ 45333 h 90665"/>
                <a:gd name="connsiteX1" fmla="*/ 45333 w 90665"/>
                <a:gd name="connsiteY1" fmla="*/ 90665 h 90665"/>
                <a:gd name="connsiteX2" fmla="*/ 0 w 90665"/>
                <a:gd name="connsiteY2" fmla="*/ 45333 h 90665"/>
                <a:gd name="connsiteX3" fmla="*/ 45333 w 90665"/>
                <a:gd name="connsiteY3" fmla="*/ 0 h 90665"/>
                <a:gd name="connsiteX4" fmla="*/ 90665 w 90665"/>
                <a:gd name="connsiteY4" fmla="*/ 45333 h 9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65" h="90665">
                  <a:moveTo>
                    <a:pt x="90665" y="45333"/>
                  </a:moveTo>
                  <a:cubicBezTo>
                    <a:pt x="90665" y="70369"/>
                    <a:pt x="70369" y="90665"/>
                    <a:pt x="45333" y="90665"/>
                  </a:cubicBezTo>
                  <a:cubicBezTo>
                    <a:pt x="20296" y="90665"/>
                    <a:pt x="0" y="70369"/>
                    <a:pt x="0" y="45333"/>
                  </a:cubicBezTo>
                  <a:cubicBezTo>
                    <a:pt x="0" y="20296"/>
                    <a:pt x="20296" y="0"/>
                    <a:pt x="45333" y="0"/>
                  </a:cubicBezTo>
                  <a:cubicBezTo>
                    <a:pt x="70369" y="0"/>
                    <a:pt x="90665" y="20296"/>
                    <a:pt x="90665" y="45333"/>
                  </a:cubicBezTo>
                  <a:close/>
                </a:path>
              </a:pathLst>
            </a:custGeom>
            <a:solidFill>
              <a:srgbClr val="FFFFFF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B1BE64-9A5B-4D9E-B62C-68514B602301}"/>
                </a:ext>
              </a:extLst>
            </p:cNvPr>
            <p:cNvSpPr/>
            <p:nvPr/>
          </p:nvSpPr>
          <p:spPr>
            <a:xfrm rot="18898456">
              <a:off x="4263790" y="5125332"/>
              <a:ext cx="30095" cy="30308"/>
            </a:xfrm>
            <a:custGeom>
              <a:avLst/>
              <a:gdLst>
                <a:gd name="connsiteX0" fmla="*/ 29986 w 30095"/>
                <a:gd name="connsiteY0" fmla="*/ 15001 h 30308"/>
                <a:gd name="connsiteX1" fmla="*/ 14938 w 30095"/>
                <a:gd name="connsiteY1" fmla="*/ 30156 h 30308"/>
                <a:gd name="connsiteX2" fmla="*/ -109 w 30095"/>
                <a:gd name="connsiteY2" fmla="*/ 15001 h 30308"/>
                <a:gd name="connsiteX3" fmla="*/ 14938 w 30095"/>
                <a:gd name="connsiteY3" fmla="*/ -153 h 30308"/>
                <a:gd name="connsiteX4" fmla="*/ 29986 w 30095"/>
                <a:gd name="connsiteY4" fmla="*/ 15001 h 3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5" h="30308">
                  <a:moveTo>
                    <a:pt x="29986" y="15001"/>
                  </a:moveTo>
                  <a:cubicBezTo>
                    <a:pt x="29986" y="23371"/>
                    <a:pt x="23249" y="30156"/>
                    <a:pt x="14938" y="30156"/>
                  </a:cubicBezTo>
                  <a:cubicBezTo>
                    <a:pt x="6628" y="30156"/>
                    <a:pt x="-109" y="23371"/>
                    <a:pt x="-109" y="15001"/>
                  </a:cubicBezTo>
                  <a:cubicBezTo>
                    <a:pt x="-109" y="6632"/>
                    <a:pt x="6628" y="-153"/>
                    <a:pt x="14938" y="-153"/>
                  </a:cubicBezTo>
                  <a:cubicBezTo>
                    <a:pt x="23249" y="-153"/>
                    <a:pt x="29986" y="6632"/>
                    <a:pt x="29986" y="15001"/>
                  </a:cubicBezTo>
                  <a:close/>
                </a:path>
              </a:pathLst>
            </a:custGeom>
            <a:solidFill>
              <a:srgbClr val="3F3D56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A5DA251-0E27-4E02-83A8-9F52AF2ABB9F}"/>
                </a:ext>
              </a:extLst>
            </p:cNvPr>
            <p:cNvSpPr/>
            <p:nvPr/>
          </p:nvSpPr>
          <p:spPr>
            <a:xfrm rot="17092475">
              <a:off x="4038205" y="5196412"/>
              <a:ext cx="132640" cy="41639"/>
            </a:xfrm>
            <a:custGeom>
              <a:avLst/>
              <a:gdLst>
                <a:gd name="connsiteX0" fmla="*/ 132531 w 132640"/>
                <a:gd name="connsiteY0" fmla="*/ 20667 h 41639"/>
                <a:gd name="connsiteX1" fmla="*/ 66210 w 132640"/>
                <a:gd name="connsiteY1" fmla="*/ 41487 h 41639"/>
                <a:gd name="connsiteX2" fmla="*/ -110 w 132640"/>
                <a:gd name="connsiteY2" fmla="*/ 20667 h 41639"/>
                <a:gd name="connsiteX3" fmla="*/ 66210 w 132640"/>
                <a:gd name="connsiteY3" fmla="*/ -153 h 41639"/>
                <a:gd name="connsiteX4" fmla="*/ 132531 w 132640"/>
                <a:gd name="connsiteY4" fmla="*/ 20667 h 4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640" h="41639">
                  <a:moveTo>
                    <a:pt x="132531" y="20667"/>
                  </a:moveTo>
                  <a:cubicBezTo>
                    <a:pt x="132531" y="32165"/>
                    <a:pt x="102838" y="41487"/>
                    <a:pt x="66210" y="41487"/>
                  </a:cubicBezTo>
                  <a:cubicBezTo>
                    <a:pt x="29583" y="41487"/>
                    <a:pt x="-110" y="32165"/>
                    <a:pt x="-110" y="20667"/>
                  </a:cubicBezTo>
                  <a:cubicBezTo>
                    <a:pt x="-110" y="9168"/>
                    <a:pt x="29583" y="-153"/>
                    <a:pt x="66210" y="-153"/>
                  </a:cubicBezTo>
                  <a:cubicBezTo>
                    <a:pt x="102838" y="-153"/>
                    <a:pt x="132531" y="9168"/>
                    <a:pt x="132531" y="20667"/>
                  </a:cubicBezTo>
                  <a:close/>
                </a:path>
              </a:pathLst>
            </a:custGeom>
            <a:solidFill>
              <a:srgbClr val="2F2E4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76ED8E6-E761-444B-BE00-41E268B40307}"/>
                </a:ext>
              </a:extLst>
            </p:cNvPr>
            <p:cNvSpPr/>
            <p:nvPr/>
          </p:nvSpPr>
          <p:spPr>
            <a:xfrm>
              <a:off x="4209958" y="5211982"/>
              <a:ext cx="93478" cy="54711"/>
            </a:xfrm>
            <a:custGeom>
              <a:avLst/>
              <a:gdLst>
                <a:gd name="connsiteX0" fmla="*/ 46186 w 93478"/>
                <a:gd name="connsiteY0" fmla="*/ 7548 h 54711"/>
                <a:gd name="connsiteX1" fmla="*/ 93369 w 93478"/>
                <a:gd name="connsiteY1" fmla="*/ 5029 h 54711"/>
                <a:gd name="connsiteX2" fmla="*/ 46186 w 93478"/>
                <a:gd name="connsiteY2" fmla="*/ 54559 h 54711"/>
                <a:gd name="connsiteX3" fmla="*/ -110 w 93478"/>
                <a:gd name="connsiteY3" fmla="*/ 15944 h 54711"/>
                <a:gd name="connsiteX4" fmla="*/ 46186 w 93478"/>
                <a:gd name="connsiteY4" fmla="*/ 7548 h 5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78" h="54711">
                  <a:moveTo>
                    <a:pt x="46186" y="7548"/>
                  </a:moveTo>
                  <a:cubicBezTo>
                    <a:pt x="70536" y="7548"/>
                    <a:pt x="93369" y="-7953"/>
                    <a:pt x="93369" y="5029"/>
                  </a:cubicBezTo>
                  <a:cubicBezTo>
                    <a:pt x="93369" y="18010"/>
                    <a:pt x="70539" y="54559"/>
                    <a:pt x="46186" y="54559"/>
                  </a:cubicBezTo>
                  <a:cubicBezTo>
                    <a:pt x="21834" y="54559"/>
                    <a:pt x="-110" y="28925"/>
                    <a:pt x="-110" y="15944"/>
                  </a:cubicBezTo>
                  <a:cubicBezTo>
                    <a:pt x="-110" y="2962"/>
                    <a:pt x="21834" y="7548"/>
                    <a:pt x="46186" y="7548"/>
                  </a:cubicBezTo>
                  <a:close/>
                </a:path>
              </a:pathLst>
            </a:custGeom>
            <a:solidFill>
              <a:srgbClr val="FFFFFF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CD84C-16FE-403E-B4D9-D35E1DB3FCC5}"/>
                </a:ext>
              </a:extLst>
            </p:cNvPr>
            <p:cNvSpPr/>
            <p:nvPr/>
          </p:nvSpPr>
          <p:spPr>
            <a:xfrm>
              <a:off x="5916953" y="4888781"/>
              <a:ext cx="67159" cy="25184"/>
            </a:xfrm>
            <a:custGeom>
              <a:avLst/>
              <a:gdLst>
                <a:gd name="connsiteX0" fmla="*/ 67159 w 67159"/>
                <a:gd name="connsiteY0" fmla="*/ 12592 h 25184"/>
                <a:gd name="connsiteX1" fmla="*/ 33580 w 67159"/>
                <a:gd name="connsiteY1" fmla="*/ 25185 h 25184"/>
                <a:gd name="connsiteX2" fmla="*/ 0 w 67159"/>
                <a:gd name="connsiteY2" fmla="*/ 12592 h 25184"/>
                <a:gd name="connsiteX3" fmla="*/ 33580 w 67159"/>
                <a:gd name="connsiteY3" fmla="*/ 0 h 25184"/>
                <a:gd name="connsiteX4" fmla="*/ 67159 w 67159"/>
                <a:gd name="connsiteY4" fmla="*/ 12592 h 2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59" h="25184">
                  <a:moveTo>
                    <a:pt x="67159" y="12592"/>
                  </a:moveTo>
                  <a:cubicBezTo>
                    <a:pt x="67159" y="19547"/>
                    <a:pt x="52125" y="25185"/>
                    <a:pt x="33580" y="25185"/>
                  </a:cubicBezTo>
                  <a:cubicBezTo>
                    <a:pt x="15034" y="25185"/>
                    <a:pt x="0" y="19547"/>
                    <a:pt x="0" y="12592"/>
                  </a:cubicBezTo>
                  <a:cubicBezTo>
                    <a:pt x="0" y="5638"/>
                    <a:pt x="15034" y="0"/>
                    <a:pt x="33580" y="0"/>
                  </a:cubicBezTo>
                  <a:cubicBezTo>
                    <a:pt x="52125" y="0"/>
                    <a:pt x="67159" y="5638"/>
                    <a:pt x="67159" y="12592"/>
                  </a:cubicBezTo>
                  <a:close/>
                </a:path>
              </a:pathLst>
            </a:custGeom>
            <a:solidFill>
              <a:srgbClr val="2F2E4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57D0B53-B0E0-4B71-8C2A-CFD5B02939C1}"/>
                </a:ext>
              </a:extLst>
            </p:cNvPr>
            <p:cNvSpPr/>
            <p:nvPr/>
          </p:nvSpPr>
          <p:spPr>
            <a:xfrm>
              <a:off x="5836364" y="4887103"/>
              <a:ext cx="67159" cy="25184"/>
            </a:xfrm>
            <a:custGeom>
              <a:avLst/>
              <a:gdLst>
                <a:gd name="connsiteX0" fmla="*/ 67159 w 67159"/>
                <a:gd name="connsiteY0" fmla="*/ 12592 h 25184"/>
                <a:gd name="connsiteX1" fmla="*/ 33580 w 67159"/>
                <a:gd name="connsiteY1" fmla="*/ 25185 h 25184"/>
                <a:gd name="connsiteX2" fmla="*/ 0 w 67159"/>
                <a:gd name="connsiteY2" fmla="*/ 12592 h 25184"/>
                <a:gd name="connsiteX3" fmla="*/ 33580 w 67159"/>
                <a:gd name="connsiteY3" fmla="*/ 0 h 25184"/>
                <a:gd name="connsiteX4" fmla="*/ 67159 w 67159"/>
                <a:gd name="connsiteY4" fmla="*/ 12592 h 2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59" h="25184">
                  <a:moveTo>
                    <a:pt x="67159" y="12592"/>
                  </a:moveTo>
                  <a:cubicBezTo>
                    <a:pt x="67159" y="19547"/>
                    <a:pt x="52125" y="25185"/>
                    <a:pt x="33580" y="25185"/>
                  </a:cubicBezTo>
                  <a:cubicBezTo>
                    <a:pt x="15034" y="25185"/>
                    <a:pt x="0" y="19547"/>
                    <a:pt x="0" y="12592"/>
                  </a:cubicBezTo>
                  <a:cubicBezTo>
                    <a:pt x="0" y="5638"/>
                    <a:pt x="15034" y="0"/>
                    <a:pt x="33580" y="0"/>
                  </a:cubicBezTo>
                  <a:cubicBezTo>
                    <a:pt x="52125" y="0"/>
                    <a:pt x="67159" y="5638"/>
                    <a:pt x="67159" y="12592"/>
                  </a:cubicBezTo>
                  <a:close/>
                </a:path>
              </a:pathLst>
            </a:custGeom>
            <a:solidFill>
              <a:srgbClr val="2F2E4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97E6E8E-F3A7-42D5-9DCD-50B82E24DF58}"/>
                </a:ext>
              </a:extLst>
            </p:cNvPr>
            <p:cNvSpPr/>
            <p:nvPr/>
          </p:nvSpPr>
          <p:spPr>
            <a:xfrm rot="17997754">
              <a:off x="5752534" y="4616273"/>
              <a:ext cx="41639" cy="132640"/>
            </a:xfrm>
            <a:custGeom>
              <a:avLst/>
              <a:gdLst>
                <a:gd name="connsiteX0" fmla="*/ 41530 w 41639"/>
                <a:gd name="connsiteY0" fmla="*/ 66167 h 132640"/>
                <a:gd name="connsiteX1" fmla="*/ 20710 w 41639"/>
                <a:gd name="connsiteY1" fmla="*/ 132487 h 132640"/>
                <a:gd name="connsiteX2" fmla="*/ -110 w 41639"/>
                <a:gd name="connsiteY2" fmla="*/ 66167 h 132640"/>
                <a:gd name="connsiteX3" fmla="*/ 20710 w 41639"/>
                <a:gd name="connsiteY3" fmla="*/ -153 h 132640"/>
                <a:gd name="connsiteX4" fmla="*/ 41530 w 41639"/>
                <a:gd name="connsiteY4" fmla="*/ 66167 h 13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39" h="132640">
                  <a:moveTo>
                    <a:pt x="41530" y="66167"/>
                  </a:moveTo>
                  <a:cubicBezTo>
                    <a:pt x="41530" y="102795"/>
                    <a:pt x="32209" y="132487"/>
                    <a:pt x="20710" y="132487"/>
                  </a:cubicBezTo>
                  <a:cubicBezTo>
                    <a:pt x="9212" y="132487"/>
                    <a:pt x="-110" y="102794"/>
                    <a:pt x="-110" y="66167"/>
                  </a:cubicBezTo>
                  <a:cubicBezTo>
                    <a:pt x="-110" y="29540"/>
                    <a:pt x="9212" y="-153"/>
                    <a:pt x="20710" y="-153"/>
                  </a:cubicBezTo>
                  <a:cubicBezTo>
                    <a:pt x="32209" y="-153"/>
                    <a:pt x="41530" y="29540"/>
                    <a:pt x="41530" y="66167"/>
                  </a:cubicBezTo>
                  <a:close/>
                </a:path>
              </a:pathLst>
            </a:custGeom>
            <a:solidFill>
              <a:srgbClr val="2F2E4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14EECB1-C199-4EA6-9F72-D452605841AD}"/>
                </a:ext>
              </a:extLst>
            </p:cNvPr>
            <p:cNvSpPr/>
            <p:nvPr/>
          </p:nvSpPr>
          <p:spPr>
            <a:xfrm>
              <a:off x="5791031" y="4591601"/>
              <a:ext cx="265279" cy="265279"/>
            </a:xfrm>
            <a:custGeom>
              <a:avLst/>
              <a:gdLst>
                <a:gd name="connsiteX0" fmla="*/ 265279 w 265279"/>
                <a:gd name="connsiteY0" fmla="*/ 132640 h 265279"/>
                <a:gd name="connsiteX1" fmla="*/ 132640 w 265279"/>
                <a:gd name="connsiteY1" fmla="*/ 265280 h 265279"/>
                <a:gd name="connsiteX2" fmla="*/ 0 w 265279"/>
                <a:gd name="connsiteY2" fmla="*/ 132640 h 265279"/>
                <a:gd name="connsiteX3" fmla="*/ 132640 w 265279"/>
                <a:gd name="connsiteY3" fmla="*/ 0 h 265279"/>
                <a:gd name="connsiteX4" fmla="*/ 265279 w 265279"/>
                <a:gd name="connsiteY4" fmla="*/ 132640 h 26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279" h="265279">
                  <a:moveTo>
                    <a:pt x="265279" y="132640"/>
                  </a:moveTo>
                  <a:cubicBezTo>
                    <a:pt x="265279" y="205895"/>
                    <a:pt x="205895" y="265280"/>
                    <a:pt x="132640" y="265280"/>
                  </a:cubicBezTo>
                  <a:cubicBezTo>
                    <a:pt x="59385" y="265280"/>
                    <a:pt x="0" y="205895"/>
                    <a:pt x="0" y="132640"/>
                  </a:cubicBezTo>
                  <a:cubicBezTo>
                    <a:pt x="0" y="59385"/>
                    <a:pt x="59385" y="0"/>
                    <a:pt x="132640" y="0"/>
                  </a:cubicBezTo>
                  <a:cubicBezTo>
                    <a:pt x="205895" y="0"/>
                    <a:pt x="265279" y="59385"/>
                    <a:pt x="265279" y="132640"/>
                  </a:cubicBezTo>
                  <a:close/>
                </a:path>
              </a:pathLst>
            </a:custGeom>
            <a:solidFill>
              <a:srgbClr val="2F2E4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ED2BFB1-CFB5-4ABC-9D8A-CD2C58C6790B}"/>
                </a:ext>
              </a:extLst>
            </p:cNvPr>
            <p:cNvSpPr/>
            <p:nvPr/>
          </p:nvSpPr>
          <p:spPr>
            <a:xfrm>
              <a:off x="5943819" y="4828339"/>
              <a:ext cx="40295" cy="72196"/>
            </a:xfrm>
            <a:custGeom>
              <a:avLst/>
              <a:gdLst>
                <a:gd name="connsiteX0" fmla="*/ 0 w 40295"/>
                <a:gd name="connsiteY0" fmla="*/ 0 h 72196"/>
                <a:gd name="connsiteX1" fmla="*/ 40295 w 40295"/>
                <a:gd name="connsiteY1" fmla="*/ 0 h 72196"/>
                <a:gd name="connsiteX2" fmla="*/ 40295 w 40295"/>
                <a:gd name="connsiteY2" fmla="*/ 72196 h 72196"/>
                <a:gd name="connsiteX3" fmla="*/ 0 w 40295"/>
                <a:gd name="connsiteY3" fmla="*/ 72196 h 7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95" h="72196">
                  <a:moveTo>
                    <a:pt x="0" y="0"/>
                  </a:moveTo>
                  <a:lnTo>
                    <a:pt x="40295" y="0"/>
                  </a:lnTo>
                  <a:lnTo>
                    <a:pt x="40295" y="72196"/>
                  </a:lnTo>
                  <a:lnTo>
                    <a:pt x="0" y="72196"/>
                  </a:lnTo>
                  <a:close/>
                </a:path>
              </a:pathLst>
            </a:custGeom>
            <a:solidFill>
              <a:srgbClr val="2F2E4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E55C2B6-06AB-42F0-8AAA-D07BEE070221}"/>
                </a:ext>
              </a:extLst>
            </p:cNvPr>
            <p:cNvSpPr/>
            <p:nvPr/>
          </p:nvSpPr>
          <p:spPr>
            <a:xfrm>
              <a:off x="5863226" y="4828339"/>
              <a:ext cx="40295" cy="72196"/>
            </a:xfrm>
            <a:custGeom>
              <a:avLst/>
              <a:gdLst>
                <a:gd name="connsiteX0" fmla="*/ 0 w 40295"/>
                <a:gd name="connsiteY0" fmla="*/ 0 h 72196"/>
                <a:gd name="connsiteX1" fmla="*/ 40295 w 40295"/>
                <a:gd name="connsiteY1" fmla="*/ 0 h 72196"/>
                <a:gd name="connsiteX2" fmla="*/ 40295 w 40295"/>
                <a:gd name="connsiteY2" fmla="*/ 72196 h 72196"/>
                <a:gd name="connsiteX3" fmla="*/ 0 w 40295"/>
                <a:gd name="connsiteY3" fmla="*/ 72196 h 7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95" h="72196">
                  <a:moveTo>
                    <a:pt x="0" y="0"/>
                  </a:moveTo>
                  <a:lnTo>
                    <a:pt x="40295" y="0"/>
                  </a:lnTo>
                  <a:lnTo>
                    <a:pt x="40295" y="72196"/>
                  </a:lnTo>
                  <a:lnTo>
                    <a:pt x="0" y="72196"/>
                  </a:lnTo>
                  <a:close/>
                </a:path>
              </a:pathLst>
            </a:custGeom>
            <a:solidFill>
              <a:srgbClr val="2F2E4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217A8BE-FC18-4BD9-952E-A490D5F9A36E}"/>
                </a:ext>
              </a:extLst>
            </p:cNvPr>
            <p:cNvSpPr/>
            <p:nvPr/>
          </p:nvSpPr>
          <p:spPr>
            <a:xfrm>
              <a:off x="5847263" y="4645329"/>
              <a:ext cx="90665" cy="90665"/>
            </a:xfrm>
            <a:custGeom>
              <a:avLst/>
              <a:gdLst>
                <a:gd name="connsiteX0" fmla="*/ 90665 w 90665"/>
                <a:gd name="connsiteY0" fmla="*/ 45333 h 90665"/>
                <a:gd name="connsiteX1" fmla="*/ 45333 w 90665"/>
                <a:gd name="connsiteY1" fmla="*/ 90665 h 90665"/>
                <a:gd name="connsiteX2" fmla="*/ 0 w 90665"/>
                <a:gd name="connsiteY2" fmla="*/ 45333 h 90665"/>
                <a:gd name="connsiteX3" fmla="*/ 45333 w 90665"/>
                <a:gd name="connsiteY3" fmla="*/ 0 h 90665"/>
                <a:gd name="connsiteX4" fmla="*/ 90665 w 90665"/>
                <a:gd name="connsiteY4" fmla="*/ 45333 h 9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65" h="90665">
                  <a:moveTo>
                    <a:pt x="90665" y="45333"/>
                  </a:moveTo>
                  <a:cubicBezTo>
                    <a:pt x="90665" y="70369"/>
                    <a:pt x="70369" y="90665"/>
                    <a:pt x="45333" y="90665"/>
                  </a:cubicBezTo>
                  <a:cubicBezTo>
                    <a:pt x="20296" y="90665"/>
                    <a:pt x="0" y="70369"/>
                    <a:pt x="0" y="45333"/>
                  </a:cubicBezTo>
                  <a:cubicBezTo>
                    <a:pt x="0" y="20296"/>
                    <a:pt x="20296" y="0"/>
                    <a:pt x="45333" y="0"/>
                  </a:cubicBezTo>
                  <a:cubicBezTo>
                    <a:pt x="70369" y="0"/>
                    <a:pt x="90665" y="20296"/>
                    <a:pt x="90665" y="45333"/>
                  </a:cubicBezTo>
                  <a:close/>
                </a:path>
              </a:pathLst>
            </a:custGeom>
            <a:solidFill>
              <a:srgbClr val="FFFFFF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A3683FF-DCE6-4628-8E2F-DC5558F0CAB9}"/>
                </a:ext>
              </a:extLst>
            </p:cNvPr>
            <p:cNvSpPr/>
            <p:nvPr/>
          </p:nvSpPr>
          <p:spPr>
            <a:xfrm rot="18901544">
              <a:off x="5855880" y="4669452"/>
              <a:ext cx="30308" cy="30095"/>
            </a:xfrm>
            <a:custGeom>
              <a:avLst/>
              <a:gdLst>
                <a:gd name="connsiteX0" fmla="*/ 30199 w 30308"/>
                <a:gd name="connsiteY0" fmla="*/ 14895 h 30095"/>
                <a:gd name="connsiteX1" fmla="*/ 15045 w 30308"/>
                <a:gd name="connsiteY1" fmla="*/ 29943 h 30095"/>
                <a:gd name="connsiteX2" fmla="*/ -109 w 30308"/>
                <a:gd name="connsiteY2" fmla="*/ 14895 h 30095"/>
                <a:gd name="connsiteX3" fmla="*/ 15045 w 30308"/>
                <a:gd name="connsiteY3" fmla="*/ -153 h 30095"/>
                <a:gd name="connsiteX4" fmla="*/ 30199 w 30308"/>
                <a:gd name="connsiteY4" fmla="*/ 14895 h 3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08" h="30095">
                  <a:moveTo>
                    <a:pt x="30199" y="14895"/>
                  </a:moveTo>
                  <a:cubicBezTo>
                    <a:pt x="30199" y="23206"/>
                    <a:pt x="23414" y="29943"/>
                    <a:pt x="15045" y="29943"/>
                  </a:cubicBezTo>
                  <a:cubicBezTo>
                    <a:pt x="6675" y="29943"/>
                    <a:pt x="-109" y="23206"/>
                    <a:pt x="-109" y="14895"/>
                  </a:cubicBezTo>
                  <a:cubicBezTo>
                    <a:pt x="-109" y="6584"/>
                    <a:pt x="6675" y="-153"/>
                    <a:pt x="15045" y="-153"/>
                  </a:cubicBezTo>
                  <a:cubicBezTo>
                    <a:pt x="23414" y="-153"/>
                    <a:pt x="30199" y="6584"/>
                    <a:pt x="30199" y="14895"/>
                  </a:cubicBezTo>
                  <a:close/>
                </a:path>
              </a:pathLst>
            </a:custGeom>
            <a:solidFill>
              <a:srgbClr val="3F3D56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63F30F8-9779-4F4C-B8D5-DAC4898BB051}"/>
                </a:ext>
              </a:extLst>
            </p:cNvPr>
            <p:cNvSpPr/>
            <p:nvPr/>
          </p:nvSpPr>
          <p:spPr>
            <a:xfrm>
              <a:off x="5858689" y="4490018"/>
              <a:ext cx="195608" cy="152474"/>
            </a:xfrm>
            <a:custGeom>
              <a:avLst/>
              <a:gdLst>
                <a:gd name="connsiteX0" fmla="*/ 79135 w 195608"/>
                <a:gd name="connsiteY0" fmla="*/ 145386 h 152474"/>
                <a:gd name="connsiteX1" fmla="*/ 1816 w 195608"/>
                <a:gd name="connsiteY1" fmla="*/ 67910 h 152474"/>
                <a:gd name="connsiteX2" fmla="*/ 117069 w 195608"/>
                <a:gd name="connsiteY2" fmla="*/ 2466 h 152474"/>
                <a:gd name="connsiteX3" fmla="*/ 193538 w 195608"/>
                <a:gd name="connsiteY3" fmla="*/ 110719 h 152474"/>
                <a:gd name="connsiteX4" fmla="*/ 79135 w 195608"/>
                <a:gd name="connsiteY4" fmla="*/ 145386 h 15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608" h="152474">
                  <a:moveTo>
                    <a:pt x="79135" y="145386"/>
                  </a:moveTo>
                  <a:cubicBezTo>
                    <a:pt x="26193" y="133562"/>
                    <a:pt x="-8893" y="115875"/>
                    <a:pt x="1816" y="67910"/>
                  </a:cubicBezTo>
                  <a:cubicBezTo>
                    <a:pt x="12528" y="19944"/>
                    <a:pt x="64127" y="-9354"/>
                    <a:pt x="117069" y="2466"/>
                  </a:cubicBezTo>
                  <a:cubicBezTo>
                    <a:pt x="170011" y="14287"/>
                    <a:pt x="204247" y="62754"/>
                    <a:pt x="193538" y="110719"/>
                  </a:cubicBezTo>
                  <a:cubicBezTo>
                    <a:pt x="182826" y="158684"/>
                    <a:pt x="132077" y="157206"/>
                    <a:pt x="79135" y="145386"/>
                  </a:cubicBezTo>
                  <a:close/>
                </a:path>
              </a:pathLst>
            </a:custGeom>
            <a:solidFill>
              <a:srgbClr val="15707A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816A236-4124-4EA2-88C7-194509A5EF68}"/>
                </a:ext>
              </a:extLst>
            </p:cNvPr>
            <p:cNvSpPr/>
            <p:nvPr/>
          </p:nvSpPr>
          <p:spPr>
            <a:xfrm rot="20707525">
              <a:off x="6024528" y="4694932"/>
              <a:ext cx="41639" cy="132640"/>
            </a:xfrm>
            <a:custGeom>
              <a:avLst/>
              <a:gdLst>
                <a:gd name="connsiteX0" fmla="*/ 41530 w 41639"/>
                <a:gd name="connsiteY0" fmla="*/ 66167 h 132640"/>
                <a:gd name="connsiteX1" fmla="*/ 20710 w 41639"/>
                <a:gd name="connsiteY1" fmla="*/ 132487 h 132640"/>
                <a:gd name="connsiteX2" fmla="*/ -110 w 41639"/>
                <a:gd name="connsiteY2" fmla="*/ 66167 h 132640"/>
                <a:gd name="connsiteX3" fmla="*/ 20710 w 41639"/>
                <a:gd name="connsiteY3" fmla="*/ -153 h 132640"/>
                <a:gd name="connsiteX4" fmla="*/ 41530 w 41639"/>
                <a:gd name="connsiteY4" fmla="*/ 66167 h 13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39" h="132640">
                  <a:moveTo>
                    <a:pt x="41530" y="66167"/>
                  </a:moveTo>
                  <a:cubicBezTo>
                    <a:pt x="41530" y="102795"/>
                    <a:pt x="32209" y="132487"/>
                    <a:pt x="20710" y="132487"/>
                  </a:cubicBezTo>
                  <a:cubicBezTo>
                    <a:pt x="9212" y="132487"/>
                    <a:pt x="-110" y="102794"/>
                    <a:pt x="-110" y="66167"/>
                  </a:cubicBezTo>
                  <a:cubicBezTo>
                    <a:pt x="-110" y="29539"/>
                    <a:pt x="9212" y="-153"/>
                    <a:pt x="20710" y="-153"/>
                  </a:cubicBezTo>
                  <a:cubicBezTo>
                    <a:pt x="32209" y="-153"/>
                    <a:pt x="41530" y="29540"/>
                    <a:pt x="41530" y="66167"/>
                  </a:cubicBezTo>
                  <a:close/>
                </a:path>
              </a:pathLst>
            </a:custGeom>
            <a:solidFill>
              <a:srgbClr val="2F2E4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B5030CA-B731-487B-9FEC-91CA2EB6B5BE}"/>
                </a:ext>
              </a:extLst>
            </p:cNvPr>
            <p:cNvSpPr/>
            <p:nvPr/>
          </p:nvSpPr>
          <p:spPr>
            <a:xfrm>
              <a:off x="5846438" y="4755998"/>
              <a:ext cx="93478" cy="54711"/>
            </a:xfrm>
            <a:custGeom>
              <a:avLst/>
              <a:gdLst>
                <a:gd name="connsiteX0" fmla="*/ 47073 w 93478"/>
                <a:gd name="connsiteY0" fmla="*/ 7548 h 54711"/>
                <a:gd name="connsiteX1" fmla="*/ -110 w 93478"/>
                <a:gd name="connsiteY1" fmla="*/ 5029 h 54711"/>
                <a:gd name="connsiteX2" fmla="*/ 47073 w 93478"/>
                <a:gd name="connsiteY2" fmla="*/ 54558 h 54711"/>
                <a:gd name="connsiteX3" fmla="*/ 93369 w 93478"/>
                <a:gd name="connsiteY3" fmla="*/ 15944 h 54711"/>
                <a:gd name="connsiteX4" fmla="*/ 47073 w 93478"/>
                <a:gd name="connsiteY4" fmla="*/ 7548 h 5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78" h="54711">
                  <a:moveTo>
                    <a:pt x="47073" y="7548"/>
                  </a:moveTo>
                  <a:cubicBezTo>
                    <a:pt x="22721" y="7548"/>
                    <a:pt x="-110" y="-7953"/>
                    <a:pt x="-110" y="5029"/>
                  </a:cubicBezTo>
                  <a:cubicBezTo>
                    <a:pt x="-110" y="18010"/>
                    <a:pt x="22721" y="54558"/>
                    <a:pt x="47073" y="54558"/>
                  </a:cubicBezTo>
                  <a:cubicBezTo>
                    <a:pt x="71426" y="54558"/>
                    <a:pt x="93369" y="28925"/>
                    <a:pt x="93369" y="15944"/>
                  </a:cubicBezTo>
                  <a:cubicBezTo>
                    <a:pt x="93369" y="2962"/>
                    <a:pt x="71426" y="7548"/>
                    <a:pt x="47073" y="7548"/>
                  </a:cubicBezTo>
                  <a:close/>
                </a:path>
              </a:pathLst>
            </a:custGeom>
            <a:solidFill>
              <a:srgbClr val="FFFFFF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8D6EA7F-6DA5-4852-A3AC-C7B21B327739}"/>
                </a:ext>
              </a:extLst>
            </p:cNvPr>
            <p:cNvSpPr/>
            <p:nvPr/>
          </p:nvSpPr>
          <p:spPr>
            <a:xfrm>
              <a:off x="4218738" y="4326115"/>
              <a:ext cx="628284" cy="628284"/>
            </a:xfrm>
            <a:custGeom>
              <a:avLst/>
              <a:gdLst>
                <a:gd name="connsiteX0" fmla="*/ 314033 w 628284"/>
                <a:gd name="connsiteY0" fmla="*/ 628131 h 628284"/>
                <a:gd name="connsiteX1" fmla="*/ -110 w 628284"/>
                <a:gd name="connsiteY1" fmla="*/ 313989 h 628284"/>
                <a:gd name="connsiteX2" fmla="*/ 314033 w 628284"/>
                <a:gd name="connsiteY2" fmla="*/ -153 h 628284"/>
                <a:gd name="connsiteX3" fmla="*/ 628175 w 628284"/>
                <a:gd name="connsiteY3" fmla="*/ 313989 h 628284"/>
                <a:gd name="connsiteX4" fmla="*/ 314033 w 628284"/>
                <a:gd name="connsiteY4" fmla="*/ 628131 h 628284"/>
                <a:gd name="connsiteX5" fmla="*/ 314033 w 628284"/>
                <a:gd name="connsiteY5" fmla="*/ 61444 h 628284"/>
                <a:gd name="connsiteX6" fmla="*/ 61487 w 628284"/>
                <a:gd name="connsiteY6" fmla="*/ 313989 h 628284"/>
                <a:gd name="connsiteX7" fmla="*/ 314033 w 628284"/>
                <a:gd name="connsiteY7" fmla="*/ 566535 h 628284"/>
                <a:gd name="connsiteX8" fmla="*/ 566578 w 628284"/>
                <a:gd name="connsiteY8" fmla="*/ 313989 h 628284"/>
                <a:gd name="connsiteX9" fmla="*/ 314033 w 628284"/>
                <a:gd name="connsiteY9" fmla="*/ 61444 h 62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284" h="628284">
                  <a:moveTo>
                    <a:pt x="314033" y="628131"/>
                  </a:moveTo>
                  <a:cubicBezTo>
                    <a:pt x="140537" y="628131"/>
                    <a:pt x="-110" y="487485"/>
                    <a:pt x="-110" y="313989"/>
                  </a:cubicBezTo>
                  <a:cubicBezTo>
                    <a:pt x="-110" y="140493"/>
                    <a:pt x="140537" y="-153"/>
                    <a:pt x="314033" y="-153"/>
                  </a:cubicBezTo>
                  <a:cubicBezTo>
                    <a:pt x="487528" y="-153"/>
                    <a:pt x="628175" y="140493"/>
                    <a:pt x="628175" y="313989"/>
                  </a:cubicBezTo>
                  <a:cubicBezTo>
                    <a:pt x="627978" y="487405"/>
                    <a:pt x="487448" y="627934"/>
                    <a:pt x="314033" y="628131"/>
                  </a:cubicBezTo>
                  <a:close/>
                  <a:moveTo>
                    <a:pt x="314033" y="61444"/>
                  </a:moveTo>
                  <a:cubicBezTo>
                    <a:pt x="174553" y="61444"/>
                    <a:pt x="61487" y="174513"/>
                    <a:pt x="61487" y="313989"/>
                  </a:cubicBezTo>
                  <a:cubicBezTo>
                    <a:pt x="61487" y="453465"/>
                    <a:pt x="174553" y="566535"/>
                    <a:pt x="314033" y="566535"/>
                  </a:cubicBezTo>
                  <a:cubicBezTo>
                    <a:pt x="453509" y="566535"/>
                    <a:pt x="566578" y="453465"/>
                    <a:pt x="566578" y="313989"/>
                  </a:cubicBezTo>
                  <a:cubicBezTo>
                    <a:pt x="566421" y="174578"/>
                    <a:pt x="453444" y="61601"/>
                    <a:pt x="314033" y="61444"/>
                  </a:cubicBezTo>
                  <a:close/>
                </a:path>
              </a:pathLst>
            </a:custGeom>
            <a:solidFill>
              <a:srgbClr val="3F3D56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A2B6B64-7C61-4E0A-8807-86BD65477FE4}"/>
                </a:ext>
              </a:extLst>
            </p:cNvPr>
            <p:cNvSpPr/>
            <p:nvPr/>
          </p:nvSpPr>
          <p:spPr>
            <a:xfrm>
              <a:off x="4933258" y="4326115"/>
              <a:ext cx="628284" cy="1044060"/>
            </a:xfrm>
            <a:custGeom>
              <a:avLst/>
              <a:gdLst>
                <a:gd name="connsiteX0" fmla="*/ 314033 w 628284"/>
                <a:gd name="connsiteY0" fmla="*/ 1043908 h 1044060"/>
                <a:gd name="connsiteX1" fmla="*/ 87000 w 628284"/>
                <a:gd name="connsiteY1" fmla="*/ 884619 h 1044060"/>
                <a:gd name="connsiteX2" fmla="*/ -110 w 628284"/>
                <a:gd name="connsiteY2" fmla="*/ 521877 h 1044060"/>
                <a:gd name="connsiteX3" fmla="*/ 87000 w 628284"/>
                <a:gd name="connsiteY3" fmla="*/ 159136 h 1044060"/>
                <a:gd name="connsiteX4" fmla="*/ 314033 w 628284"/>
                <a:gd name="connsiteY4" fmla="*/ -153 h 1044060"/>
                <a:gd name="connsiteX5" fmla="*/ 541065 w 628284"/>
                <a:gd name="connsiteY5" fmla="*/ 159136 h 1044060"/>
                <a:gd name="connsiteX6" fmla="*/ 628175 w 628284"/>
                <a:gd name="connsiteY6" fmla="*/ 521877 h 1044060"/>
                <a:gd name="connsiteX7" fmla="*/ 541065 w 628284"/>
                <a:gd name="connsiteY7" fmla="*/ 884619 h 1044060"/>
                <a:gd name="connsiteX8" fmla="*/ 314033 w 628284"/>
                <a:gd name="connsiteY8" fmla="*/ 1043908 h 1044060"/>
                <a:gd name="connsiteX9" fmla="*/ 314033 w 628284"/>
                <a:gd name="connsiteY9" fmla="*/ 61444 h 1044060"/>
                <a:gd name="connsiteX10" fmla="*/ 140355 w 628284"/>
                <a:gd name="connsiteY10" fmla="*/ 189912 h 1044060"/>
                <a:gd name="connsiteX11" fmla="*/ 61487 w 628284"/>
                <a:gd name="connsiteY11" fmla="*/ 521877 h 1044060"/>
                <a:gd name="connsiteX12" fmla="*/ 140355 w 628284"/>
                <a:gd name="connsiteY12" fmla="*/ 853842 h 1044060"/>
                <a:gd name="connsiteX13" fmla="*/ 314033 w 628284"/>
                <a:gd name="connsiteY13" fmla="*/ 982311 h 1044060"/>
                <a:gd name="connsiteX14" fmla="*/ 487707 w 628284"/>
                <a:gd name="connsiteY14" fmla="*/ 853842 h 1044060"/>
                <a:gd name="connsiteX15" fmla="*/ 566578 w 628284"/>
                <a:gd name="connsiteY15" fmla="*/ 521877 h 1044060"/>
                <a:gd name="connsiteX16" fmla="*/ 487707 w 628284"/>
                <a:gd name="connsiteY16" fmla="*/ 189912 h 1044060"/>
                <a:gd name="connsiteX17" fmla="*/ 314033 w 628284"/>
                <a:gd name="connsiteY17" fmla="*/ 61444 h 104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8284" h="1044060">
                  <a:moveTo>
                    <a:pt x="314033" y="1043908"/>
                  </a:moveTo>
                  <a:cubicBezTo>
                    <a:pt x="226877" y="1043908"/>
                    <a:pt x="146247" y="987338"/>
                    <a:pt x="87000" y="884619"/>
                  </a:cubicBezTo>
                  <a:cubicBezTo>
                    <a:pt x="30827" y="787232"/>
                    <a:pt x="-110" y="658409"/>
                    <a:pt x="-110" y="521877"/>
                  </a:cubicBezTo>
                  <a:cubicBezTo>
                    <a:pt x="-110" y="385346"/>
                    <a:pt x="30827" y="256523"/>
                    <a:pt x="87000" y="159136"/>
                  </a:cubicBezTo>
                  <a:cubicBezTo>
                    <a:pt x="146247" y="56417"/>
                    <a:pt x="226877" y="-153"/>
                    <a:pt x="314033" y="-153"/>
                  </a:cubicBezTo>
                  <a:cubicBezTo>
                    <a:pt x="401189" y="-153"/>
                    <a:pt x="481815" y="56417"/>
                    <a:pt x="541065" y="159136"/>
                  </a:cubicBezTo>
                  <a:cubicBezTo>
                    <a:pt x="597238" y="256523"/>
                    <a:pt x="628175" y="385346"/>
                    <a:pt x="628175" y="521877"/>
                  </a:cubicBezTo>
                  <a:cubicBezTo>
                    <a:pt x="628175" y="658409"/>
                    <a:pt x="597238" y="787232"/>
                    <a:pt x="541065" y="884619"/>
                  </a:cubicBezTo>
                  <a:cubicBezTo>
                    <a:pt x="481815" y="987338"/>
                    <a:pt x="401189" y="1043908"/>
                    <a:pt x="314033" y="1043908"/>
                  </a:cubicBezTo>
                  <a:close/>
                  <a:moveTo>
                    <a:pt x="314033" y="61444"/>
                  </a:moveTo>
                  <a:cubicBezTo>
                    <a:pt x="249818" y="61444"/>
                    <a:pt x="188142" y="107068"/>
                    <a:pt x="140355" y="189912"/>
                  </a:cubicBezTo>
                  <a:cubicBezTo>
                    <a:pt x="89495" y="278088"/>
                    <a:pt x="61487" y="395983"/>
                    <a:pt x="61487" y="521877"/>
                  </a:cubicBezTo>
                  <a:cubicBezTo>
                    <a:pt x="61487" y="647771"/>
                    <a:pt x="89495" y="765667"/>
                    <a:pt x="140355" y="853842"/>
                  </a:cubicBezTo>
                  <a:cubicBezTo>
                    <a:pt x="188142" y="936687"/>
                    <a:pt x="249818" y="982311"/>
                    <a:pt x="314033" y="982311"/>
                  </a:cubicBezTo>
                  <a:cubicBezTo>
                    <a:pt x="378244" y="982311"/>
                    <a:pt x="439924" y="936687"/>
                    <a:pt x="487707" y="853842"/>
                  </a:cubicBezTo>
                  <a:cubicBezTo>
                    <a:pt x="538567" y="765667"/>
                    <a:pt x="566578" y="647771"/>
                    <a:pt x="566578" y="521877"/>
                  </a:cubicBezTo>
                  <a:cubicBezTo>
                    <a:pt x="566578" y="395983"/>
                    <a:pt x="538567" y="278088"/>
                    <a:pt x="487707" y="189912"/>
                  </a:cubicBezTo>
                  <a:cubicBezTo>
                    <a:pt x="439924" y="107068"/>
                    <a:pt x="378244" y="61444"/>
                    <a:pt x="314033" y="61444"/>
                  </a:cubicBezTo>
                  <a:close/>
                </a:path>
              </a:pathLst>
            </a:custGeom>
            <a:solidFill>
              <a:srgbClr val="3F3D56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1BB4963-FDB1-48EC-8359-2879374B67A5}"/>
                </a:ext>
              </a:extLst>
            </p:cNvPr>
            <p:cNvSpPr/>
            <p:nvPr/>
          </p:nvSpPr>
          <p:spPr>
            <a:xfrm>
              <a:off x="4218738" y="4838365"/>
              <a:ext cx="628284" cy="530402"/>
            </a:xfrm>
            <a:custGeom>
              <a:avLst/>
              <a:gdLst>
                <a:gd name="connsiteX0" fmla="*/ 597376 w 628284"/>
                <a:gd name="connsiteY0" fmla="*/ 530250 h 530402"/>
                <a:gd name="connsiteX1" fmla="*/ 30689 w 628284"/>
                <a:gd name="connsiteY1" fmla="*/ 530250 h 530402"/>
                <a:gd name="connsiteX2" fmla="*/ -110 w 628284"/>
                <a:gd name="connsiteY2" fmla="*/ 499451 h 530402"/>
                <a:gd name="connsiteX3" fmla="*/ 8477 w 628284"/>
                <a:gd name="connsiteY3" fmla="*/ 478117 h 530402"/>
                <a:gd name="connsiteX4" fmla="*/ 458809 w 628284"/>
                <a:gd name="connsiteY4" fmla="*/ 9309 h 530402"/>
                <a:gd name="connsiteX5" fmla="*/ 502355 w 628284"/>
                <a:gd name="connsiteY5" fmla="*/ 8435 h 530402"/>
                <a:gd name="connsiteX6" fmla="*/ 503229 w 628284"/>
                <a:gd name="connsiteY6" fmla="*/ 51981 h 530402"/>
                <a:gd name="connsiteX7" fmla="*/ 102978 w 628284"/>
                <a:gd name="connsiteY7" fmla="*/ 468653 h 530402"/>
                <a:gd name="connsiteX8" fmla="*/ 597376 w 628284"/>
                <a:gd name="connsiteY8" fmla="*/ 468653 h 530402"/>
                <a:gd name="connsiteX9" fmla="*/ 628175 w 628284"/>
                <a:gd name="connsiteY9" fmla="*/ 499451 h 530402"/>
                <a:gd name="connsiteX10" fmla="*/ 597376 w 628284"/>
                <a:gd name="connsiteY10" fmla="*/ 530250 h 53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8284" h="530402">
                  <a:moveTo>
                    <a:pt x="597376" y="530250"/>
                  </a:moveTo>
                  <a:lnTo>
                    <a:pt x="30689" y="530250"/>
                  </a:lnTo>
                  <a:cubicBezTo>
                    <a:pt x="13679" y="530250"/>
                    <a:pt x="-110" y="516461"/>
                    <a:pt x="-110" y="499451"/>
                  </a:cubicBezTo>
                  <a:cubicBezTo>
                    <a:pt x="-110" y="491499"/>
                    <a:pt x="2967" y="483852"/>
                    <a:pt x="8477" y="478117"/>
                  </a:cubicBezTo>
                  <a:lnTo>
                    <a:pt x="458809" y="9309"/>
                  </a:lnTo>
                  <a:cubicBezTo>
                    <a:pt x="470592" y="-2957"/>
                    <a:pt x="490088" y="-3349"/>
                    <a:pt x="502355" y="8435"/>
                  </a:cubicBezTo>
                  <a:cubicBezTo>
                    <a:pt x="514622" y="20218"/>
                    <a:pt x="515016" y="39713"/>
                    <a:pt x="503229" y="51981"/>
                  </a:cubicBezTo>
                  <a:lnTo>
                    <a:pt x="102978" y="468653"/>
                  </a:lnTo>
                  <a:lnTo>
                    <a:pt x="597376" y="468653"/>
                  </a:lnTo>
                  <a:cubicBezTo>
                    <a:pt x="614386" y="468653"/>
                    <a:pt x="628175" y="482445"/>
                    <a:pt x="628175" y="499451"/>
                  </a:cubicBezTo>
                  <a:cubicBezTo>
                    <a:pt x="628175" y="516461"/>
                    <a:pt x="614386" y="530250"/>
                    <a:pt x="597376" y="530250"/>
                  </a:cubicBezTo>
                  <a:close/>
                </a:path>
              </a:pathLst>
            </a:custGeom>
            <a:solidFill>
              <a:srgbClr val="3F3D56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D2CEBC7-5EFB-4FAE-8DA6-3B4C6B678BF2}"/>
                </a:ext>
              </a:extLst>
            </p:cNvPr>
            <p:cNvSpPr/>
            <p:nvPr/>
          </p:nvSpPr>
          <p:spPr>
            <a:xfrm>
              <a:off x="5613899" y="4326115"/>
              <a:ext cx="628284" cy="628284"/>
            </a:xfrm>
            <a:custGeom>
              <a:avLst/>
              <a:gdLst>
                <a:gd name="connsiteX0" fmla="*/ 314033 w 628284"/>
                <a:gd name="connsiteY0" fmla="*/ 628131 h 628284"/>
                <a:gd name="connsiteX1" fmla="*/ -110 w 628284"/>
                <a:gd name="connsiteY1" fmla="*/ 313989 h 628284"/>
                <a:gd name="connsiteX2" fmla="*/ 314033 w 628284"/>
                <a:gd name="connsiteY2" fmla="*/ -153 h 628284"/>
                <a:gd name="connsiteX3" fmla="*/ 628175 w 628284"/>
                <a:gd name="connsiteY3" fmla="*/ 313989 h 628284"/>
                <a:gd name="connsiteX4" fmla="*/ 314033 w 628284"/>
                <a:gd name="connsiteY4" fmla="*/ 628131 h 628284"/>
                <a:gd name="connsiteX5" fmla="*/ 314033 w 628284"/>
                <a:gd name="connsiteY5" fmla="*/ 61444 h 628284"/>
                <a:gd name="connsiteX6" fmla="*/ 61487 w 628284"/>
                <a:gd name="connsiteY6" fmla="*/ 313989 h 628284"/>
                <a:gd name="connsiteX7" fmla="*/ 314033 w 628284"/>
                <a:gd name="connsiteY7" fmla="*/ 566535 h 628284"/>
                <a:gd name="connsiteX8" fmla="*/ 566578 w 628284"/>
                <a:gd name="connsiteY8" fmla="*/ 313989 h 628284"/>
                <a:gd name="connsiteX9" fmla="*/ 314033 w 628284"/>
                <a:gd name="connsiteY9" fmla="*/ 61444 h 62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284" h="628284">
                  <a:moveTo>
                    <a:pt x="314033" y="628131"/>
                  </a:moveTo>
                  <a:cubicBezTo>
                    <a:pt x="140537" y="628131"/>
                    <a:pt x="-110" y="487485"/>
                    <a:pt x="-110" y="313989"/>
                  </a:cubicBezTo>
                  <a:cubicBezTo>
                    <a:pt x="-110" y="140493"/>
                    <a:pt x="140537" y="-153"/>
                    <a:pt x="314033" y="-153"/>
                  </a:cubicBezTo>
                  <a:cubicBezTo>
                    <a:pt x="487528" y="-153"/>
                    <a:pt x="628175" y="140493"/>
                    <a:pt x="628175" y="313989"/>
                  </a:cubicBezTo>
                  <a:cubicBezTo>
                    <a:pt x="627978" y="487405"/>
                    <a:pt x="487445" y="627934"/>
                    <a:pt x="314033" y="628131"/>
                  </a:cubicBezTo>
                  <a:close/>
                  <a:moveTo>
                    <a:pt x="314033" y="61444"/>
                  </a:moveTo>
                  <a:cubicBezTo>
                    <a:pt x="174554" y="61444"/>
                    <a:pt x="61487" y="174513"/>
                    <a:pt x="61487" y="313989"/>
                  </a:cubicBezTo>
                  <a:cubicBezTo>
                    <a:pt x="61487" y="453465"/>
                    <a:pt x="174554" y="566535"/>
                    <a:pt x="314033" y="566535"/>
                  </a:cubicBezTo>
                  <a:cubicBezTo>
                    <a:pt x="453509" y="566535"/>
                    <a:pt x="566578" y="453465"/>
                    <a:pt x="566578" y="313989"/>
                  </a:cubicBezTo>
                  <a:cubicBezTo>
                    <a:pt x="566421" y="174578"/>
                    <a:pt x="453444" y="61601"/>
                    <a:pt x="314033" y="61444"/>
                  </a:cubicBezTo>
                  <a:close/>
                </a:path>
              </a:pathLst>
            </a:custGeom>
            <a:solidFill>
              <a:srgbClr val="3F3D56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F41D423-52D3-4839-A33A-1B8A9EAAEA8A}"/>
                </a:ext>
              </a:extLst>
            </p:cNvPr>
            <p:cNvSpPr/>
            <p:nvPr/>
          </p:nvSpPr>
          <p:spPr>
            <a:xfrm>
              <a:off x="5613899" y="4838365"/>
              <a:ext cx="628284" cy="530402"/>
            </a:xfrm>
            <a:custGeom>
              <a:avLst/>
              <a:gdLst>
                <a:gd name="connsiteX0" fmla="*/ 597377 w 628284"/>
                <a:gd name="connsiteY0" fmla="*/ 530250 h 530402"/>
                <a:gd name="connsiteX1" fmla="*/ 30689 w 628284"/>
                <a:gd name="connsiteY1" fmla="*/ 530250 h 530402"/>
                <a:gd name="connsiteX2" fmla="*/ -110 w 628284"/>
                <a:gd name="connsiteY2" fmla="*/ 499454 h 530402"/>
                <a:gd name="connsiteX3" fmla="*/ 8477 w 628284"/>
                <a:gd name="connsiteY3" fmla="*/ 478117 h 530402"/>
                <a:gd name="connsiteX4" fmla="*/ 458809 w 628284"/>
                <a:gd name="connsiteY4" fmla="*/ 9309 h 530402"/>
                <a:gd name="connsiteX5" fmla="*/ 502355 w 628284"/>
                <a:gd name="connsiteY5" fmla="*/ 8435 h 530402"/>
                <a:gd name="connsiteX6" fmla="*/ 503229 w 628284"/>
                <a:gd name="connsiteY6" fmla="*/ 51981 h 530402"/>
                <a:gd name="connsiteX7" fmla="*/ 102978 w 628284"/>
                <a:gd name="connsiteY7" fmla="*/ 468653 h 530402"/>
                <a:gd name="connsiteX8" fmla="*/ 597377 w 628284"/>
                <a:gd name="connsiteY8" fmla="*/ 468653 h 530402"/>
                <a:gd name="connsiteX9" fmla="*/ 628175 w 628284"/>
                <a:gd name="connsiteY9" fmla="*/ 499451 h 530402"/>
                <a:gd name="connsiteX10" fmla="*/ 597377 w 628284"/>
                <a:gd name="connsiteY10" fmla="*/ 530250 h 53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8284" h="530402">
                  <a:moveTo>
                    <a:pt x="597377" y="530250"/>
                  </a:moveTo>
                  <a:lnTo>
                    <a:pt x="30689" y="530250"/>
                  </a:lnTo>
                  <a:cubicBezTo>
                    <a:pt x="13679" y="530253"/>
                    <a:pt x="-110" y="516461"/>
                    <a:pt x="-110" y="499454"/>
                  </a:cubicBezTo>
                  <a:cubicBezTo>
                    <a:pt x="-110" y="491499"/>
                    <a:pt x="2967" y="483852"/>
                    <a:pt x="8477" y="478117"/>
                  </a:cubicBezTo>
                  <a:lnTo>
                    <a:pt x="458809" y="9309"/>
                  </a:lnTo>
                  <a:cubicBezTo>
                    <a:pt x="470592" y="-2957"/>
                    <a:pt x="490088" y="-3349"/>
                    <a:pt x="502355" y="8435"/>
                  </a:cubicBezTo>
                  <a:cubicBezTo>
                    <a:pt x="514622" y="20218"/>
                    <a:pt x="515013" y="39717"/>
                    <a:pt x="503229" y="51981"/>
                  </a:cubicBezTo>
                  <a:lnTo>
                    <a:pt x="102978" y="468653"/>
                  </a:lnTo>
                  <a:lnTo>
                    <a:pt x="597377" y="468653"/>
                  </a:lnTo>
                  <a:cubicBezTo>
                    <a:pt x="614386" y="468653"/>
                    <a:pt x="628175" y="482445"/>
                    <a:pt x="628175" y="499451"/>
                  </a:cubicBezTo>
                  <a:cubicBezTo>
                    <a:pt x="628175" y="516461"/>
                    <a:pt x="614386" y="530250"/>
                    <a:pt x="597377" y="530250"/>
                  </a:cubicBezTo>
                  <a:close/>
                </a:path>
              </a:pathLst>
            </a:custGeom>
            <a:solidFill>
              <a:srgbClr val="3F3D56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5B19845-C68C-4A13-81F5-710CC0FF525F}"/>
                </a:ext>
              </a:extLst>
            </p:cNvPr>
            <p:cNvSpPr/>
            <p:nvPr/>
          </p:nvSpPr>
          <p:spPr>
            <a:xfrm>
              <a:off x="6294897" y="4326116"/>
              <a:ext cx="347675" cy="1044059"/>
            </a:xfrm>
            <a:custGeom>
              <a:avLst/>
              <a:gdLst>
                <a:gd name="connsiteX0" fmla="*/ 316768 w 347675"/>
                <a:gd name="connsiteY0" fmla="*/ 1043907 h 1044059"/>
                <a:gd name="connsiteX1" fmla="*/ 285957 w 347675"/>
                <a:gd name="connsiteY1" fmla="*/ 1013109 h 1044059"/>
                <a:gd name="connsiteX2" fmla="*/ 285957 w 347675"/>
                <a:gd name="connsiteY2" fmla="*/ 1013109 h 1044059"/>
                <a:gd name="connsiteX3" fmla="*/ 285957 w 347675"/>
                <a:gd name="connsiteY3" fmla="*/ 104998 h 1044059"/>
                <a:gd name="connsiteX4" fmla="*/ 52435 w 347675"/>
                <a:gd name="connsiteY4" fmla="*/ 338519 h 1044059"/>
                <a:gd name="connsiteX5" fmla="*/ 8881 w 347675"/>
                <a:gd name="connsiteY5" fmla="*/ 338458 h 1044059"/>
                <a:gd name="connsiteX6" fmla="*/ 8881 w 347675"/>
                <a:gd name="connsiteY6" fmla="*/ 294961 h 1044059"/>
                <a:gd name="connsiteX7" fmla="*/ 294978 w 347675"/>
                <a:gd name="connsiteY7" fmla="*/ 8867 h 1044059"/>
                <a:gd name="connsiteX8" fmla="*/ 338542 w 347675"/>
                <a:gd name="connsiteY8" fmla="*/ 8867 h 1044059"/>
                <a:gd name="connsiteX9" fmla="*/ 347566 w 347675"/>
                <a:gd name="connsiteY9" fmla="*/ 30645 h 1044059"/>
                <a:gd name="connsiteX10" fmla="*/ 347566 w 347675"/>
                <a:gd name="connsiteY10" fmla="*/ 1013109 h 1044059"/>
                <a:gd name="connsiteX11" fmla="*/ 316768 w 347675"/>
                <a:gd name="connsiteY11" fmla="*/ 1043907 h 104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7675" h="1044059">
                  <a:moveTo>
                    <a:pt x="316768" y="1043907"/>
                  </a:moveTo>
                  <a:cubicBezTo>
                    <a:pt x="299745" y="1043907"/>
                    <a:pt x="285957" y="1030119"/>
                    <a:pt x="285957" y="1013109"/>
                  </a:cubicBezTo>
                  <a:cubicBezTo>
                    <a:pt x="285957" y="1013109"/>
                    <a:pt x="285957" y="1013109"/>
                    <a:pt x="285957" y="1013109"/>
                  </a:cubicBezTo>
                  <a:lnTo>
                    <a:pt x="285957" y="104998"/>
                  </a:lnTo>
                  <a:lnTo>
                    <a:pt x="52435" y="338519"/>
                  </a:lnTo>
                  <a:cubicBezTo>
                    <a:pt x="40390" y="350531"/>
                    <a:pt x="20892" y="350503"/>
                    <a:pt x="8881" y="338458"/>
                  </a:cubicBezTo>
                  <a:cubicBezTo>
                    <a:pt x="-3106" y="326437"/>
                    <a:pt x="-3106" y="306982"/>
                    <a:pt x="8881" y="294961"/>
                  </a:cubicBezTo>
                  <a:lnTo>
                    <a:pt x="294978" y="8867"/>
                  </a:lnTo>
                  <a:cubicBezTo>
                    <a:pt x="307004" y="-3160"/>
                    <a:pt x="326500" y="-3160"/>
                    <a:pt x="338542" y="8867"/>
                  </a:cubicBezTo>
                  <a:cubicBezTo>
                    <a:pt x="344301" y="14645"/>
                    <a:pt x="347566" y="22477"/>
                    <a:pt x="347566" y="30645"/>
                  </a:cubicBezTo>
                  <a:lnTo>
                    <a:pt x="347566" y="1013109"/>
                  </a:lnTo>
                  <a:cubicBezTo>
                    <a:pt x="347566" y="1030119"/>
                    <a:pt x="333768" y="1043907"/>
                    <a:pt x="316768" y="1043907"/>
                  </a:cubicBezTo>
                  <a:close/>
                </a:path>
              </a:pathLst>
            </a:custGeom>
            <a:solidFill>
              <a:srgbClr val="3F3D56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D06DCE8-EF1E-4209-A517-EC8EEEDF4E8C}"/>
                </a:ext>
              </a:extLst>
            </p:cNvPr>
            <p:cNvSpPr/>
            <p:nvPr/>
          </p:nvSpPr>
          <p:spPr>
            <a:xfrm>
              <a:off x="4120543" y="4937922"/>
              <a:ext cx="172821" cy="165079"/>
            </a:xfrm>
            <a:custGeom>
              <a:avLst/>
              <a:gdLst>
                <a:gd name="connsiteX0" fmla="*/ 171885 w 172821"/>
                <a:gd name="connsiteY0" fmla="*/ 130260 h 165079"/>
                <a:gd name="connsiteX1" fmla="*/ 149479 w 172821"/>
                <a:gd name="connsiteY1" fmla="*/ 103474 h 165079"/>
                <a:gd name="connsiteX2" fmla="*/ 131699 w 172821"/>
                <a:gd name="connsiteY2" fmla="*/ 82190 h 165079"/>
                <a:gd name="connsiteX3" fmla="*/ 105906 w 172821"/>
                <a:gd name="connsiteY3" fmla="*/ 51342 h 165079"/>
                <a:gd name="connsiteX4" fmla="*/ 88092 w 172821"/>
                <a:gd name="connsiteY4" fmla="*/ 30064 h 165079"/>
                <a:gd name="connsiteX5" fmla="*/ 63894 w 172821"/>
                <a:gd name="connsiteY5" fmla="*/ 1092 h 165079"/>
                <a:gd name="connsiteX6" fmla="*/ 58966 w 172821"/>
                <a:gd name="connsiteY6" fmla="*/ 670 h 165079"/>
                <a:gd name="connsiteX7" fmla="*/ 57943 w 172821"/>
                <a:gd name="connsiteY7" fmla="*/ 2130 h 165079"/>
                <a:gd name="connsiteX8" fmla="*/ 48525 w 172821"/>
                <a:gd name="connsiteY8" fmla="*/ 27917 h 165079"/>
                <a:gd name="connsiteX9" fmla="*/ 41217 w 172821"/>
                <a:gd name="connsiteY9" fmla="*/ 47837 h 165079"/>
                <a:gd name="connsiteX10" fmla="*/ 30647 w 172821"/>
                <a:gd name="connsiteY10" fmla="*/ 76717 h 165079"/>
                <a:gd name="connsiteX11" fmla="*/ 23382 w 172821"/>
                <a:gd name="connsiteY11" fmla="*/ 96665 h 165079"/>
                <a:gd name="connsiteX12" fmla="*/ 12812 w 172821"/>
                <a:gd name="connsiteY12" fmla="*/ 125544 h 165079"/>
                <a:gd name="connsiteX13" fmla="*/ 5540 w 172821"/>
                <a:gd name="connsiteY13" fmla="*/ 145459 h 165079"/>
                <a:gd name="connsiteX14" fmla="*/ 123 w 172821"/>
                <a:gd name="connsiteY14" fmla="*/ 160254 h 165079"/>
                <a:gd name="connsiteX15" fmla="*/ -56 w 172821"/>
                <a:gd name="connsiteY15" fmla="*/ 162049 h 165079"/>
                <a:gd name="connsiteX16" fmla="*/ 686 w 172821"/>
                <a:gd name="connsiteY16" fmla="*/ 163682 h 165079"/>
                <a:gd name="connsiteX17" fmla="*/ 3960 w 172821"/>
                <a:gd name="connsiteY17" fmla="*/ 164871 h 165079"/>
                <a:gd name="connsiteX18" fmla="*/ 169840 w 172821"/>
                <a:gd name="connsiteY18" fmla="*/ 135902 h 165079"/>
                <a:gd name="connsiteX19" fmla="*/ 172279 w 172821"/>
                <a:gd name="connsiteY19" fmla="*/ 134137 h 165079"/>
                <a:gd name="connsiteX20" fmla="*/ 172516 w 172821"/>
                <a:gd name="connsiteY20" fmla="*/ 133672 h 165079"/>
                <a:gd name="connsiteX21" fmla="*/ 172661 w 172821"/>
                <a:gd name="connsiteY21" fmla="*/ 131886 h 165079"/>
                <a:gd name="connsiteX22" fmla="*/ 171885 w 172821"/>
                <a:gd name="connsiteY22" fmla="*/ 130260 h 1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821" h="165079">
                  <a:moveTo>
                    <a:pt x="171885" y="130260"/>
                  </a:moveTo>
                  <a:lnTo>
                    <a:pt x="149479" y="103474"/>
                  </a:lnTo>
                  <a:lnTo>
                    <a:pt x="131699" y="82190"/>
                  </a:lnTo>
                  <a:lnTo>
                    <a:pt x="105906" y="51342"/>
                  </a:lnTo>
                  <a:lnTo>
                    <a:pt x="88092" y="30064"/>
                  </a:lnTo>
                  <a:lnTo>
                    <a:pt x="63894" y="1092"/>
                  </a:lnTo>
                  <a:cubicBezTo>
                    <a:pt x="62649" y="-387"/>
                    <a:pt x="60444" y="-574"/>
                    <a:pt x="58966" y="670"/>
                  </a:cubicBezTo>
                  <a:cubicBezTo>
                    <a:pt x="58504" y="1061"/>
                    <a:pt x="58153" y="1563"/>
                    <a:pt x="57943" y="2130"/>
                  </a:cubicBezTo>
                  <a:lnTo>
                    <a:pt x="48525" y="27917"/>
                  </a:lnTo>
                  <a:lnTo>
                    <a:pt x="41217" y="47837"/>
                  </a:lnTo>
                  <a:lnTo>
                    <a:pt x="30647" y="76717"/>
                  </a:lnTo>
                  <a:lnTo>
                    <a:pt x="23382" y="96665"/>
                  </a:lnTo>
                  <a:lnTo>
                    <a:pt x="12812" y="125544"/>
                  </a:lnTo>
                  <a:lnTo>
                    <a:pt x="5540" y="145459"/>
                  </a:lnTo>
                  <a:lnTo>
                    <a:pt x="123" y="160254"/>
                  </a:lnTo>
                  <a:cubicBezTo>
                    <a:pt x="-105" y="160824"/>
                    <a:pt x="-167" y="161446"/>
                    <a:pt x="-56" y="162049"/>
                  </a:cubicBezTo>
                  <a:cubicBezTo>
                    <a:pt x="52" y="162647"/>
                    <a:pt x="308" y="163208"/>
                    <a:pt x="686" y="163682"/>
                  </a:cubicBezTo>
                  <a:cubicBezTo>
                    <a:pt x="1484" y="164640"/>
                    <a:pt x="2734" y="165092"/>
                    <a:pt x="3960" y="164871"/>
                  </a:cubicBezTo>
                  <a:lnTo>
                    <a:pt x="169840" y="135902"/>
                  </a:lnTo>
                  <a:cubicBezTo>
                    <a:pt x="170893" y="135745"/>
                    <a:pt x="171801" y="135086"/>
                    <a:pt x="172279" y="134137"/>
                  </a:cubicBezTo>
                  <a:cubicBezTo>
                    <a:pt x="172374" y="133989"/>
                    <a:pt x="172454" y="133835"/>
                    <a:pt x="172516" y="133672"/>
                  </a:cubicBezTo>
                  <a:cubicBezTo>
                    <a:pt x="172713" y="133099"/>
                    <a:pt x="172762" y="132483"/>
                    <a:pt x="172661" y="131886"/>
                  </a:cubicBezTo>
                  <a:cubicBezTo>
                    <a:pt x="172562" y="131279"/>
                    <a:pt x="172294" y="130715"/>
                    <a:pt x="171885" y="130260"/>
                  </a:cubicBezTo>
                  <a:close/>
                </a:path>
              </a:pathLst>
            </a:custGeom>
            <a:solidFill>
              <a:srgbClr val="15707A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F27C874-F51C-40C9-B825-3894F1AF71D0}"/>
                </a:ext>
              </a:extLst>
            </p:cNvPr>
            <p:cNvSpPr/>
            <p:nvPr/>
          </p:nvSpPr>
          <p:spPr>
            <a:xfrm>
              <a:off x="4161873" y="4965992"/>
              <a:ext cx="64685" cy="23425"/>
            </a:xfrm>
            <a:custGeom>
              <a:avLst/>
              <a:gdLst>
                <a:gd name="connsiteX0" fmla="*/ 64686 w 64685"/>
                <a:gd name="connsiteY0" fmla="*/ 23425 h 23425"/>
                <a:gd name="connsiteX1" fmla="*/ 0 w 64685"/>
                <a:gd name="connsiteY1" fmla="*/ 19920 h 23425"/>
                <a:gd name="connsiteX2" fmla="*/ 7302 w 64685"/>
                <a:gd name="connsiteY2" fmla="*/ 0 h 23425"/>
                <a:gd name="connsiteX3" fmla="*/ 46872 w 64685"/>
                <a:gd name="connsiteY3" fmla="*/ 2147 h 23425"/>
                <a:gd name="connsiteX4" fmla="*/ 64686 w 64685"/>
                <a:gd name="connsiteY4" fmla="*/ 23425 h 2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85" h="23425">
                  <a:moveTo>
                    <a:pt x="64686" y="23425"/>
                  </a:moveTo>
                  <a:lnTo>
                    <a:pt x="0" y="19920"/>
                  </a:lnTo>
                  <a:lnTo>
                    <a:pt x="7302" y="0"/>
                  </a:lnTo>
                  <a:lnTo>
                    <a:pt x="46872" y="2147"/>
                  </a:lnTo>
                  <a:lnTo>
                    <a:pt x="64686" y="23425"/>
                  </a:lnTo>
                  <a:close/>
                </a:path>
              </a:pathLst>
            </a:custGeom>
            <a:solidFill>
              <a:srgbClr val="3F3D56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719BC70-4629-46E7-A5AA-77D9A3D42638}"/>
                </a:ext>
              </a:extLst>
            </p:cNvPr>
            <p:cNvSpPr/>
            <p:nvPr/>
          </p:nvSpPr>
          <p:spPr>
            <a:xfrm>
              <a:off x="4144034" y="5014791"/>
              <a:ext cx="126097" cy="26754"/>
            </a:xfrm>
            <a:custGeom>
              <a:avLst/>
              <a:gdLst>
                <a:gd name="connsiteX0" fmla="*/ 126097 w 126097"/>
                <a:gd name="connsiteY0" fmla="*/ 26754 h 26754"/>
                <a:gd name="connsiteX1" fmla="*/ 0 w 126097"/>
                <a:gd name="connsiteY1" fmla="*/ 19948 h 26754"/>
                <a:gd name="connsiteX2" fmla="*/ 7268 w 126097"/>
                <a:gd name="connsiteY2" fmla="*/ 0 h 26754"/>
                <a:gd name="connsiteX3" fmla="*/ 108317 w 126097"/>
                <a:gd name="connsiteY3" fmla="*/ 5470 h 26754"/>
                <a:gd name="connsiteX4" fmla="*/ 126097 w 126097"/>
                <a:gd name="connsiteY4" fmla="*/ 26754 h 2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97" h="26754">
                  <a:moveTo>
                    <a:pt x="126097" y="26754"/>
                  </a:moveTo>
                  <a:lnTo>
                    <a:pt x="0" y="19948"/>
                  </a:lnTo>
                  <a:lnTo>
                    <a:pt x="7268" y="0"/>
                  </a:lnTo>
                  <a:lnTo>
                    <a:pt x="108317" y="5470"/>
                  </a:lnTo>
                  <a:lnTo>
                    <a:pt x="126097" y="26754"/>
                  </a:lnTo>
                  <a:close/>
                </a:path>
              </a:pathLst>
            </a:custGeom>
            <a:solidFill>
              <a:srgbClr val="3F3D56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4BA8757-C2E9-4FDA-9536-7247FD956471}"/>
                </a:ext>
              </a:extLst>
            </p:cNvPr>
            <p:cNvSpPr/>
            <p:nvPr/>
          </p:nvSpPr>
          <p:spPr>
            <a:xfrm>
              <a:off x="4126193" y="5063619"/>
              <a:ext cx="166741" cy="24441"/>
            </a:xfrm>
            <a:custGeom>
              <a:avLst/>
              <a:gdLst>
                <a:gd name="connsiteX0" fmla="*/ 166632 w 166741"/>
                <a:gd name="connsiteY0" fmla="*/ 8440 h 24441"/>
                <a:gd name="connsiteX1" fmla="*/ 164190 w 166741"/>
                <a:gd name="connsiteY1" fmla="*/ 10204 h 24441"/>
                <a:gd name="connsiteX2" fmla="*/ 83542 w 166741"/>
                <a:gd name="connsiteY2" fmla="*/ 24288 h 24441"/>
                <a:gd name="connsiteX3" fmla="*/ -110 w 166741"/>
                <a:gd name="connsiteY3" fmla="*/ 19761 h 24441"/>
                <a:gd name="connsiteX4" fmla="*/ 7162 w 166741"/>
                <a:gd name="connsiteY4" fmla="*/ -153 h 2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41" h="24441">
                  <a:moveTo>
                    <a:pt x="166632" y="8440"/>
                  </a:moveTo>
                  <a:cubicBezTo>
                    <a:pt x="166152" y="9388"/>
                    <a:pt x="165243" y="10047"/>
                    <a:pt x="164190" y="10204"/>
                  </a:cubicBezTo>
                  <a:lnTo>
                    <a:pt x="83542" y="24288"/>
                  </a:lnTo>
                  <a:lnTo>
                    <a:pt x="-110" y="19761"/>
                  </a:lnTo>
                  <a:lnTo>
                    <a:pt x="7162" y="-153"/>
                  </a:lnTo>
                  <a:close/>
                </a:path>
              </a:pathLst>
            </a:custGeom>
            <a:solidFill>
              <a:srgbClr val="3F3D56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709E8C-21EE-4689-AA31-F4BB59B89756}"/>
                </a:ext>
              </a:extLst>
            </p:cNvPr>
            <p:cNvSpPr/>
            <p:nvPr/>
          </p:nvSpPr>
          <p:spPr>
            <a:xfrm>
              <a:off x="4151107" y="4896518"/>
              <a:ext cx="55550" cy="55550"/>
            </a:xfrm>
            <a:custGeom>
              <a:avLst/>
              <a:gdLst>
                <a:gd name="connsiteX0" fmla="*/ 55551 w 55550"/>
                <a:gd name="connsiteY0" fmla="*/ 27775 h 55550"/>
                <a:gd name="connsiteX1" fmla="*/ 27775 w 55550"/>
                <a:gd name="connsiteY1" fmla="*/ 55551 h 55550"/>
                <a:gd name="connsiteX2" fmla="*/ 0 w 55550"/>
                <a:gd name="connsiteY2" fmla="*/ 27775 h 55550"/>
                <a:gd name="connsiteX3" fmla="*/ 27775 w 55550"/>
                <a:gd name="connsiteY3" fmla="*/ 0 h 55550"/>
                <a:gd name="connsiteX4" fmla="*/ 55551 w 55550"/>
                <a:gd name="connsiteY4" fmla="*/ 27775 h 5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50" h="55550">
                  <a:moveTo>
                    <a:pt x="55551" y="27775"/>
                  </a:moveTo>
                  <a:cubicBezTo>
                    <a:pt x="55551" y="43115"/>
                    <a:pt x="43115" y="55551"/>
                    <a:pt x="27775" y="55551"/>
                  </a:cubicBezTo>
                  <a:cubicBezTo>
                    <a:pt x="12436" y="55551"/>
                    <a:pt x="0" y="43115"/>
                    <a:pt x="0" y="27775"/>
                  </a:cubicBezTo>
                  <a:cubicBezTo>
                    <a:pt x="0" y="12435"/>
                    <a:pt x="12436" y="0"/>
                    <a:pt x="27775" y="0"/>
                  </a:cubicBezTo>
                  <a:cubicBezTo>
                    <a:pt x="43115" y="0"/>
                    <a:pt x="55551" y="12435"/>
                    <a:pt x="55551" y="27775"/>
                  </a:cubicBezTo>
                  <a:close/>
                </a:path>
              </a:pathLst>
            </a:custGeom>
            <a:solidFill>
              <a:srgbClr val="15707A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2272738-0DBD-40BA-8F16-646ED2415B17}"/>
                </a:ext>
              </a:extLst>
            </p:cNvPr>
            <p:cNvSpPr/>
            <p:nvPr/>
          </p:nvSpPr>
          <p:spPr>
            <a:xfrm>
              <a:off x="5542755" y="3713219"/>
              <a:ext cx="52397" cy="187880"/>
            </a:xfrm>
            <a:custGeom>
              <a:avLst/>
              <a:gdLst>
                <a:gd name="connsiteX0" fmla="*/ 32269 w 52397"/>
                <a:gd name="connsiteY0" fmla="*/ 187727 h 187880"/>
                <a:gd name="connsiteX1" fmla="*/ 12253 w 52397"/>
                <a:gd name="connsiteY1" fmla="*/ 167964 h 187880"/>
                <a:gd name="connsiteX2" fmla="*/ 12253 w 52397"/>
                <a:gd name="connsiteY2" fmla="*/ 19621 h 187880"/>
                <a:gd name="connsiteX3" fmla="*/ 32515 w 52397"/>
                <a:gd name="connsiteY3" fmla="*/ -151 h 187880"/>
                <a:gd name="connsiteX4" fmla="*/ 52288 w 52397"/>
                <a:gd name="connsiteY4" fmla="*/ 19877 h 187880"/>
                <a:gd name="connsiteX5" fmla="*/ 52195 w 52397"/>
                <a:gd name="connsiteY5" fmla="*/ 20406 h 187880"/>
                <a:gd name="connsiteX6" fmla="*/ 52201 w 52397"/>
                <a:gd name="connsiteY6" fmla="*/ 167197 h 187880"/>
                <a:gd name="connsiteX7" fmla="*/ 52288 w 52397"/>
                <a:gd name="connsiteY7" fmla="*/ 167708 h 187880"/>
                <a:gd name="connsiteX8" fmla="*/ 32269 w 52397"/>
                <a:gd name="connsiteY8" fmla="*/ 187727 h 18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97" h="187880">
                  <a:moveTo>
                    <a:pt x="32269" y="187727"/>
                  </a:moveTo>
                  <a:cubicBezTo>
                    <a:pt x="21317" y="187715"/>
                    <a:pt x="12404" y="178913"/>
                    <a:pt x="12253" y="167964"/>
                  </a:cubicBezTo>
                  <a:cubicBezTo>
                    <a:pt x="-4230" y="119891"/>
                    <a:pt x="-4230" y="67694"/>
                    <a:pt x="12253" y="19621"/>
                  </a:cubicBezTo>
                  <a:cubicBezTo>
                    <a:pt x="12388" y="8564"/>
                    <a:pt x="21459" y="-287"/>
                    <a:pt x="32515" y="-151"/>
                  </a:cubicBezTo>
                  <a:cubicBezTo>
                    <a:pt x="43479" y="-16"/>
                    <a:pt x="52294" y="8912"/>
                    <a:pt x="52288" y="19877"/>
                  </a:cubicBezTo>
                  <a:lnTo>
                    <a:pt x="52195" y="20406"/>
                  </a:lnTo>
                  <a:cubicBezTo>
                    <a:pt x="34693" y="68110"/>
                    <a:pt x="34693" y="117498"/>
                    <a:pt x="52201" y="167197"/>
                  </a:cubicBezTo>
                  <a:lnTo>
                    <a:pt x="52288" y="167708"/>
                  </a:lnTo>
                  <a:cubicBezTo>
                    <a:pt x="52275" y="178759"/>
                    <a:pt x="43319" y="187715"/>
                    <a:pt x="32269" y="187727"/>
                  </a:cubicBezTo>
                  <a:close/>
                </a:path>
              </a:pathLst>
            </a:custGeom>
            <a:solidFill>
              <a:srgbClr val="FFFFFF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7D8B21B-C1B2-4BCD-A97C-4F6A2DBF7CE2}"/>
                </a:ext>
              </a:extLst>
            </p:cNvPr>
            <p:cNvSpPr/>
            <p:nvPr/>
          </p:nvSpPr>
          <p:spPr>
            <a:xfrm>
              <a:off x="3867990" y="5364016"/>
              <a:ext cx="3021308" cy="6159"/>
            </a:xfrm>
            <a:custGeom>
              <a:avLst/>
              <a:gdLst>
                <a:gd name="connsiteX0" fmla="*/ 3018119 w 3021308"/>
                <a:gd name="connsiteY0" fmla="*/ 6007 h 6159"/>
                <a:gd name="connsiteX1" fmla="*/ 2970 w 3021308"/>
                <a:gd name="connsiteY1" fmla="*/ 6007 h 6159"/>
                <a:gd name="connsiteX2" fmla="*/ -110 w 3021308"/>
                <a:gd name="connsiteY2" fmla="*/ 2927 h 6159"/>
                <a:gd name="connsiteX3" fmla="*/ 2970 w 3021308"/>
                <a:gd name="connsiteY3" fmla="*/ -153 h 6159"/>
                <a:gd name="connsiteX4" fmla="*/ 3018119 w 3021308"/>
                <a:gd name="connsiteY4" fmla="*/ -153 h 6159"/>
                <a:gd name="connsiteX5" fmla="*/ 3021199 w 3021308"/>
                <a:gd name="connsiteY5" fmla="*/ 2927 h 6159"/>
                <a:gd name="connsiteX6" fmla="*/ 3018119 w 3021308"/>
                <a:gd name="connsiteY6" fmla="*/ 6007 h 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1308" h="6159">
                  <a:moveTo>
                    <a:pt x="3018119" y="6007"/>
                  </a:moveTo>
                  <a:lnTo>
                    <a:pt x="2970" y="6007"/>
                  </a:lnTo>
                  <a:cubicBezTo>
                    <a:pt x="1270" y="6007"/>
                    <a:pt x="-110" y="4627"/>
                    <a:pt x="-110" y="2927"/>
                  </a:cubicBezTo>
                  <a:cubicBezTo>
                    <a:pt x="-110" y="1227"/>
                    <a:pt x="1270" y="-153"/>
                    <a:pt x="2970" y="-153"/>
                  </a:cubicBezTo>
                  <a:lnTo>
                    <a:pt x="3018119" y="-153"/>
                  </a:lnTo>
                  <a:cubicBezTo>
                    <a:pt x="3019813" y="-153"/>
                    <a:pt x="3021199" y="1227"/>
                    <a:pt x="3021199" y="2927"/>
                  </a:cubicBezTo>
                  <a:cubicBezTo>
                    <a:pt x="3021199" y="4627"/>
                    <a:pt x="3019813" y="6007"/>
                    <a:pt x="3018119" y="6007"/>
                  </a:cubicBezTo>
                  <a:close/>
                </a:path>
              </a:pathLst>
            </a:custGeom>
            <a:solidFill>
              <a:srgbClr val="3F3D56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411A1AD-2BEF-4653-88DA-D5DD5A004848}"/>
                </a:ext>
              </a:extLst>
            </p:cNvPr>
            <p:cNvSpPr/>
            <p:nvPr/>
          </p:nvSpPr>
          <p:spPr>
            <a:xfrm>
              <a:off x="4828544" y="4141325"/>
              <a:ext cx="18478" cy="58516"/>
            </a:xfrm>
            <a:custGeom>
              <a:avLst/>
              <a:gdLst>
                <a:gd name="connsiteX0" fmla="*/ 0 w 18478"/>
                <a:gd name="connsiteY0" fmla="*/ 0 h 58516"/>
                <a:gd name="connsiteX1" fmla="*/ 18479 w 18478"/>
                <a:gd name="connsiteY1" fmla="*/ 0 h 58516"/>
                <a:gd name="connsiteX2" fmla="*/ 18479 w 18478"/>
                <a:gd name="connsiteY2" fmla="*/ 58517 h 58516"/>
                <a:gd name="connsiteX3" fmla="*/ 0 w 18478"/>
                <a:gd name="connsiteY3" fmla="*/ 58517 h 5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8" h="58516">
                  <a:moveTo>
                    <a:pt x="0" y="0"/>
                  </a:moveTo>
                  <a:lnTo>
                    <a:pt x="18479" y="0"/>
                  </a:lnTo>
                  <a:lnTo>
                    <a:pt x="18479" y="58517"/>
                  </a:lnTo>
                  <a:lnTo>
                    <a:pt x="0" y="58517"/>
                  </a:lnTo>
                  <a:close/>
                </a:path>
              </a:pathLst>
            </a:custGeom>
            <a:solidFill>
              <a:srgbClr val="F2F2F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153A2E3-0409-43D8-902F-25EDC77562A9}"/>
                </a:ext>
              </a:extLst>
            </p:cNvPr>
            <p:cNvSpPr/>
            <p:nvPr/>
          </p:nvSpPr>
          <p:spPr>
            <a:xfrm>
              <a:off x="5127287" y="3975015"/>
              <a:ext cx="18478" cy="58516"/>
            </a:xfrm>
            <a:custGeom>
              <a:avLst/>
              <a:gdLst>
                <a:gd name="connsiteX0" fmla="*/ 0 w 18478"/>
                <a:gd name="connsiteY0" fmla="*/ 0 h 58516"/>
                <a:gd name="connsiteX1" fmla="*/ 18479 w 18478"/>
                <a:gd name="connsiteY1" fmla="*/ 0 h 58516"/>
                <a:gd name="connsiteX2" fmla="*/ 18479 w 18478"/>
                <a:gd name="connsiteY2" fmla="*/ 58517 h 58516"/>
                <a:gd name="connsiteX3" fmla="*/ 0 w 18478"/>
                <a:gd name="connsiteY3" fmla="*/ 58517 h 5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8" h="58516">
                  <a:moveTo>
                    <a:pt x="0" y="0"/>
                  </a:moveTo>
                  <a:lnTo>
                    <a:pt x="18479" y="0"/>
                  </a:lnTo>
                  <a:lnTo>
                    <a:pt x="18479" y="58517"/>
                  </a:lnTo>
                  <a:lnTo>
                    <a:pt x="0" y="58517"/>
                  </a:lnTo>
                  <a:close/>
                </a:path>
              </a:pathLst>
            </a:custGeom>
            <a:solidFill>
              <a:srgbClr val="F2F2F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1705E4B-80E7-4E48-895B-0DAD0C40A7E6}"/>
                </a:ext>
              </a:extLst>
            </p:cNvPr>
            <p:cNvSpPr/>
            <p:nvPr/>
          </p:nvSpPr>
          <p:spPr>
            <a:xfrm rot="19288849">
              <a:off x="5071850" y="4153646"/>
              <a:ext cx="18478" cy="58516"/>
            </a:xfrm>
            <a:custGeom>
              <a:avLst/>
              <a:gdLst>
                <a:gd name="connsiteX0" fmla="*/ -110 w 18478"/>
                <a:gd name="connsiteY0" fmla="*/ -153 h 58516"/>
                <a:gd name="connsiteX1" fmla="*/ 18369 w 18478"/>
                <a:gd name="connsiteY1" fmla="*/ -153 h 58516"/>
                <a:gd name="connsiteX2" fmla="*/ 18369 w 18478"/>
                <a:gd name="connsiteY2" fmla="*/ 58364 h 58516"/>
                <a:gd name="connsiteX3" fmla="*/ -110 w 18478"/>
                <a:gd name="connsiteY3" fmla="*/ 58364 h 5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8" h="58516">
                  <a:moveTo>
                    <a:pt x="-110" y="-153"/>
                  </a:moveTo>
                  <a:lnTo>
                    <a:pt x="18369" y="-153"/>
                  </a:lnTo>
                  <a:lnTo>
                    <a:pt x="18369" y="58364"/>
                  </a:lnTo>
                  <a:lnTo>
                    <a:pt x="-110" y="58364"/>
                  </a:lnTo>
                  <a:close/>
                </a:path>
              </a:pathLst>
            </a:custGeom>
            <a:solidFill>
              <a:srgbClr val="F2F2F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D973463-997A-47BE-BFFE-D83F106FABD1}"/>
                </a:ext>
              </a:extLst>
            </p:cNvPr>
            <p:cNvSpPr/>
            <p:nvPr/>
          </p:nvSpPr>
          <p:spPr>
            <a:xfrm rot="18000001">
              <a:off x="4947115" y="4352293"/>
              <a:ext cx="58516" cy="18478"/>
            </a:xfrm>
            <a:custGeom>
              <a:avLst/>
              <a:gdLst>
                <a:gd name="connsiteX0" fmla="*/ -110 w 58516"/>
                <a:gd name="connsiteY0" fmla="*/ -153 h 18478"/>
                <a:gd name="connsiteX1" fmla="*/ 58407 w 58516"/>
                <a:gd name="connsiteY1" fmla="*/ -153 h 18478"/>
                <a:gd name="connsiteX2" fmla="*/ 58407 w 58516"/>
                <a:gd name="connsiteY2" fmla="*/ 18326 h 18478"/>
                <a:gd name="connsiteX3" fmla="*/ -110 w 58516"/>
                <a:gd name="connsiteY3" fmla="*/ 18326 h 1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16" h="18478">
                  <a:moveTo>
                    <a:pt x="-110" y="-153"/>
                  </a:moveTo>
                  <a:lnTo>
                    <a:pt x="58407" y="-153"/>
                  </a:lnTo>
                  <a:lnTo>
                    <a:pt x="58407" y="18326"/>
                  </a:lnTo>
                  <a:lnTo>
                    <a:pt x="-110" y="18326"/>
                  </a:lnTo>
                  <a:close/>
                </a:path>
              </a:pathLst>
            </a:custGeom>
            <a:solidFill>
              <a:srgbClr val="F2F2F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7A71526-D73B-4E2D-9AF8-D199CEF68426}"/>
                </a:ext>
              </a:extLst>
            </p:cNvPr>
            <p:cNvSpPr/>
            <p:nvPr/>
          </p:nvSpPr>
          <p:spPr>
            <a:xfrm rot="18000001">
              <a:off x="4863961" y="3782525"/>
              <a:ext cx="58516" cy="18478"/>
            </a:xfrm>
            <a:custGeom>
              <a:avLst/>
              <a:gdLst>
                <a:gd name="connsiteX0" fmla="*/ -110 w 58516"/>
                <a:gd name="connsiteY0" fmla="*/ -153 h 18478"/>
                <a:gd name="connsiteX1" fmla="*/ 58407 w 58516"/>
                <a:gd name="connsiteY1" fmla="*/ -153 h 18478"/>
                <a:gd name="connsiteX2" fmla="*/ 58407 w 58516"/>
                <a:gd name="connsiteY2" fmla="*/ 18326 h 18478"/>
                <a:gd name="connsiteX3" fmla="*/ -110 w 58516"/>
                <a:gd name="connsiteY3" fmla="*/ 18326 h 1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16" h="18478">
                  <a:moveTo>
                    <a:pt x="-110" y="-153"/>
                  </a:moveTo>
                  <a:lnTo>
                    <a:pt x="58407" y="-153"/>
                  </a:lnTo>
                  <a:lnTo>
                    <a:pt x="58407" y="18326"/>
                  </a:lnTo>
                  <a:lnTo>
                    <a:pt x="-110" y="18326"/>
                  </a:lnTo>
                  <a:close/>
                </a:path>
              </a:pathLst>
            </a:custGeom>
            <a:solidFill>
              <a:srgbClr val="F2F2F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2AA7ABF-371E-4485-96BA-FE9D94B88284}"/>
                </a:ext>
              </a:extLst>
            </p:cNvPr>
            <p:cNvSpPr/>
            <p:nvPr/>
          </p:nvSpPr>
          <p:spPr>
            <a:xfrm>
              <a:off x="6085112" y="4024292"/>
              <a:ext cx="18478" cy="58516"/>
            </a:xfrm>
            <a:custGeom>
              <a:avLst/>
              <a:gdLst>
                <a:gd name="connsiteX0" fmla="*/ 0 w 18478"/>
                <a:gd name="connsiteY0" fmla="*/ 0 h 58516"/>
                <a:gd name="connsiteX1" fmla="*/ 18479 w 18478"/>
                <a:gd name="connsiteY1" fmla="*/ 0 h 58516"/>
                <a:gd name="connsiteX2" fmla="*/ 18479 w 18478"/>
                <a:gd name="connsiteY2" fmla="*/ 58517 h 58516"/>
                <a:gd name="connsiteX3" fmla="*/ 0 w 18478"/>
                <a:gd name="connsiteY3" fmla="*/ 58517 h 5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8" h="58516">
                  <a:moveTo>
                    <a:pt x="0" y="0"/>
                  </a:moveTo>
                  <a:lnTo>
                    <a:pt x="18479" y="0"/>
                  </a:lnTo>
                  <a:lnTo>
                    <a:pt x="18479" y="58517"/>
                  </a:lnTo>
                  <a:lnTo>
                    <a:pt x="0" y="58517"/>
                  </a:lnTo>
                  <a:close/>
                </a:path>
              </a:pathLst>
            </a:custGeom>
            <a:solidFill>
              <a:srgbClr val="F2F2F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E73287C-6251-4A1D-961E-F1F6775EBFAA}"/>
                </a:ext>
              </a:extLst>
            </p:cNvPr>
            <p:cNvSpPr/>
            <p:nvPr/>
          </p:nvSpPr>
          <p:spPr>
            <a:xfrm>
              <a:off x="6383855" y="3857981"/>
              <a:ext cx="18478" cy="58516"/>
            </a:xfrm>
            <a:custGeom>
              <a:avLst/>
              <a:gdLst>
                <a:gd name="connsiteX0" fmla="*/ 0 w 18478"/>
                <a:gd name="connsiteY0" fmla="*/ 0 h 58516"/>
                <a:gd name="connsiteX1" fmla="*/ 18479 w 18478"/>
                <a:gd name="connsiteY1" fmla="*/ 0 h 58516"/>
                <a:gd name="connsiteX2" fmla="*/ 18479 w 18478"/>
                <a:gd name="connsiteY2" fmla="*/ 58517 h 58516"/>
                <a:gd name="connsiteX3" fmla="*/ 0 w 18478"/>
                <a:gd name="connsiteY3" fmla="*/ 58517 h 5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8" h="58516">
                  <a:moveTo>
                    <a:pt x="0" y="0"/>
                  </a:moveTo>
                  <a:lnTo>
                    <a:pt x="18479" y="0"/>
                  </a:lnTo>
                  <a:lnTo>
                    <a:pt x="18479" y="58517"/>
                  </a:lnTo>
                  <a:lnTo>
                    <a:pt x="0" y="58517"/>
                  </a:lnTo>
                  <a:close/>
                </a:path>
              </a:pathLst>
            </a:custGeom>
            <a:solidFill>
              <a:srgbClr val="F2F2F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B42432A-493D-45F6-9C68-77B41AD24645}"/>
                </a:ext>
              </a:extLst>
            </p:cNvPr>
            <p:cNvSpPr/>
            <p:nvPr/>
          </p:nvSpPr>
          <p:spPr>
            <a:xfrm rot="19288849">
              <a:off x="6328421" y="4036612"/>
              <a:ext cx="18478" cy="58516"/>
            </a:xfrm>
            <a:custGeom>
              <a:avLst/>
              <a:gdLst>
                <a:gd name="connsiteX0" fmla="*/ -110 w 18478"/>
                <a:gd name="connsiteY0" fmla="*/ -153 h 58516"/>
                <a:gd name="connsiteX1" fmla="*/ 18369 w 18478"/>
                <a:gd name="connsiteY1" fmla="*/ -153 h 58516"/>
                <a:gd name="connsiteX2" fmla="*/ 18369 w 18478"/>
                <a:gd name="connsiteY2" fmla="*/ 58364 h 58516"/>
                <a:gd name="connsiteX3" fmla="*/ -110 w 18478"/>
                <a:gd name="connsiteY3" fmla="*/ 58364 h 5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8" h="58516">
                  <a:moveTo>
                    <a:pt x="-110" y="-153"/>
                  </a:moveTo>
                  <a:lnTo>
                    <a:pt x="18369" y="-153"/>
                  </a:lnTo>
                  <a:lnTo>
                    <a:pt x="18369" y="58364"/>
                  </a:lnTo>
                  <a:lnTo>
                    <a:pt x="-110" y="58364"/>
                  </a:lnTo>
                  <a:close/>
                </a:path>
              </a:pathLst>
            </a:custGeom>
            <a:solidFill>
              <a:srgbClr val="F2F2F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4EF244C-6B2A-4715-A843-C0B63CE6E7D4}"/>
                </a:ext>
              </a:extLst>
            </p:cNvPr>
            <p:cNvSpPr/>
            <p:nvPr/>
          </p:nvSpPr>
          <p:spPr>
            <a:xfrm rot="18000001">
              <a:off x="6203685" y="4235259"/>
              <a:ext cx="58516" cy="18478"/>
            </a:xfrm>
            <a:custGeom>
              <a:avLst/>
              <a:gdLst>
                <a:gd name="connsiteX0" fmla="*/ -110 w 58516"/>
                <a:gd name="connsiteY0" fmla="*/ -153 h 18478"/>
                <a:gd name="connsiteX1" fmla="*/ 58407 w 58516"/>
                <a:gd name="connsiteY1" fmla="*/ -153 h 18478"/>
                <a:gd name="connsiteX2" fmla="*/ 58407 w 58516"/>
                <a:gd name="connsiteY2" fmla="*/ 18326 h 18478"/>
                <a:gd name="connsiteX3" fmla="*/ -110 w 58516"/>
                <a:gd name="connsiteY3" fmla="*/ 18326 h 1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16" h="18478">
                  <a:moveTo>
                    <a:pt x="-110" y="-153"/>
                  </a:moveTo>
                  <a:lnTo>
                    <a:pt x="58407" y="-153"/>
                  </a:lnTo>
                  <a:lnTo>
                    <a:pt x="58407" y="18326"/>
                  </a:lnTo>
                  <a:lnTo>
                    <a:pt x="-110" y="18326"/>
                  </a:lnTo>
                  <a:close/>
                </a:path>
              </a:pathLst>
            </a:custGeom>
            <a:solidFill>
              <a:srgbClr val="F2F2F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B0378B8-53CA-44D7-B9C1-D124D1A420E5}"/>
                </a:ext>
              </a:extLst>
            </p:cNvPr>
            <p:cNvSpPr/>
            <p:nvPr/>
          </p:nvSpPr>
          <p:spPr>
            <a:xfrm rot="18000001">
              <a:off x="6120530" y="3665494"/>
              <a:ext cx="58516" cy="18478"/>
            </a:xfrm>
            <a:custGeom>
              <a:avLst/>
              <a:gdLst>
                <a:gd name="connsiteX0" fmla="*/ -110 w 58516"/>
                <a:gd name="connsiteY0" fmla="*/ -153 h 18478"/>
                <a:gd name="connsiteX1" fmla="*/ 58407 w 58516"/>
                <a:gd name="connsiteY1" fmla="*/ -153 h 18478"/>
                <a:gd name="connsiteX2" fmla="*/ 58407 w 58516"/>
                <a:gd name="connsiteY2" fmla="*/ 18326 h 18478"/>
                <a:gd name="connsiteX3" fmla="*/ -110 w 58516"/>
                <a:gd name="connsiteY3" fmla="*/ 18326 h 1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16" h="18478">
                  <a:moveTo>
                    <a:pt x="-110" y="-153"/>
                  </a:moveTo>
                  <a:lnTo>
                    <a:pt x="58407" y="-153"/>
                  </a:lnTo>
                  <a:lnTo>
                    <a:pt x="58407" y="18326"/>
                  </a:lnTo>
                  <a:lnTo>
                    <a:pt x="-110" y="18326"/>
                  </a:lnTo>
                  <a:close/>
                </a:path>
              </a:pathLst>
            </a:custGeom>
            <a:solidFill>
              <a:srgbClr val="F2F2F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4A3D42F-70E0-49E4-A318-6A3E1DC4A5EA}"/>
                </a:ext>
              </a:extLst>
            </p:cNvPr>
            <p:cNvSpPr/>
            <p:nvPr/>
          </p:nvSpPr>
          <p:spPr>
            <a:xfrm>
              <a:off x="5065810" y="4868879"/>
              <a:ext cx="180244" cy="261326"/>
            </a:xfrm>
            <a:custGeom>
              <a:avLst/>
              <a:gdLst>
                <a:gd name="connsiteX0" fmla="*/ 169894 w 180244"/>
                <a:gd name="connsiteY0" fmla="*/ 255679 h 261326"/>
                <a:gd name="connsiteX1" fmla="*/ 76162 w 180244"/>
                <a:gd name="connsiteY1" fmla="*/ 239168 h 261326"/>
                <a:gd name="connsiteX2" fmla="*/ 24662 w 180244"/>
                <a:gd name="connsiteY2" fmla="*/ 124180 h 261326"/>
                <a:gd name="connsiteX3" fmla="*/ -110 w 180244"/>
                <a:gd name="connsiteY3" fmla="*/ -153 h 261326"/>
                <a:gd name="connsiteX4" fmla="*/ 51755 w 180244"/>
                <a:gd name="connsiteY4" fmla="*/ 35558 h 261326"/>
                <a:gd name="connsiteX5" fmla="*/ 153013 w 180244"/>
                <a:gd name="connsiteY5" fmla="*/ 124943 h 261326"/>
                <a:gd name="connsiteX6" fmla="*/ 169361 w 180244"/>
                <a:gd name="connsiteY6" fmla="*/ 25317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44" h="261326">
                  <a:moveTo>
                    <a:pt x="169894" y="255679"/>
                  </a:moveTo>
                  <a:cubicBezTo>
                    <a:pt x="137910" y="266923"/>
                    <a:pt x="102378" y="260662"/>
                    <a:pt x="76162" y="239168"/>
                  </a:cubicBezTo>
                  <a:cubicBezTo>
                    <a:pt x="43332" y="211613"/>
                    <a:pt x="33039" y="166216"/>
                    <a:pt x="24662" y="124180"/>
                  </a:cubicBezTo>
                  <a:lnTo>
                    <a:pt x="-110" y="-153"/>
                  </a:lnTo>
                  <a:lnTo>
                    <a:pt x="51755" y="35558"/>
                  </a:lnTo>
                  <a:cubicBezTo>
                    <a:pt x="89051" y="61240"/>
                    <a:pt x="127189" y="87745"/>
                    <a:pt x="153013" y="124943"/>
                  </a:cubicBezTo>
                  <a:cubicBezTo>
                    <a:pt x="178838" y="162141"/>
                    <a:pt x="190110" y="212922"/>
                    <a:pt x="169361" y="253172"/>
                  </a:cubicBezTo>
                </a:path>
              </a:pathLst>
            </a:custGeom>
            <a:solidFill>
              <a:srgbClr val="15707A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ED9E9A5-C6B9-4F8B-A174-6D5D71A92B58}"/>
                </a:ext>
              </a:extLst>
            </p:cNvPr>
            <p:cNvSpPr/>
            <p:nvPr/>
          </p:nvSpPr>
          <p:spPr>
            <a:xfrm>
              <a:off x="5157094" y="5026839"/>
              <a:ext cx="82463" cy="251137"/>
            </a:xfrm>
            <a:custGeom>
              <a:avLst/>
              <a:gdLst>
                <a:gd name="connsiteX0" fmla="*/ 74178 w 82463"/>
                <a:gd name="connsiteY0" fmla="*/ 248251 h 251137"/>
                <a:gd name="connsiteX1" fmla="*/ 81142 w 82463"/>
                <a:gd name="connsiteY1" fmla="*/ 132641 h 251137"/>
                <a:gd name="connsiteX2" fmla="*/ 46084 w 82463"/>
                <a:gd name="connsiteY2" fmla="*/ 37311 h 251137"/>
                <a:gd name="connsiteX3" fmla="*/ 5396 w 82463"/>
                <a:gd name="connsiteY3" fmla="*/ 439 h 251137"/>
                <a:gd name="connsiteX4" fmla="*/ 1633 w 82463"/>
                <a:gd name="connsiteY4" fmla="*/ 6876 h 251137"/>
                <a:gd name="connsiteX5" fmla="*/ 61267 w 82463"/>
                <a:gd name="connsiteY5" fmla="*/ 78830 h 251137"/>
                <a:gd name="connsiteX6" fmla="*/ 74098 w 82463"/>
                <a:gd name="connsiteY6" fmla="*/ 182931 h 251137"/>
                <a:gd name="connsiteX7" fmla="*/ 66990 w 82463"/>
                <a:gd name="connsiteY7" fmla="*/ 246268 h 251137"/>
                <a:gd name="connsiteX8" fmla="*/ 69592 w 82463"/>
                <a:gd name="connsiteY8" fmla="*/ 250854 h 251137"/>
                <a:gd name="connsiteX9" fmla="*/ 74178 w 82463"/>
                <a:gd name="connsiteY9" fmla="*/ 248251 h 25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63" h="251137">
                  <a:moveTo>
                    <a:pt x="74178" y="248251"/>
                  </a:moveTo>
                  <a:cubicBezTo>
                    <a:pt x="79426" y="210015"/>
                    <a:pt x="84825" y="171286"/>
                    <a:pt x="81142" y="132641"/>
                  </a:cubicBezTo>
                  <a:cubicBezTo>
                    <a:pt x="77871" y="98319"/>
                    <a:pt x="67402" y="64795"/>
                    <a:pt x="46084" y="37311"/>
                  </a:cubicBezTo>
                  <a:cubicBezTo>
                    <a:pt x="34769" y="22746"/>
                    <a:pt x="20999" y="10270"/>
                    <a:pt x="5396" y="439"/>
                  </a:cubicBezTo>
                  <a:cubicBezTo>
                    <a:pt x="1328" y="-2126"/>
                    <a:pt x="-2417" y="4320"/>
                    <a:pt x="1633" y="6876"/>
                  </a:cubicBezTo>
                  <a:cubicBezTo>
                    <a:pt x="28631" y="23938"/>
                    <a:pt x="49515" y="49134"/>
                    <a:pt x="61267" y="78830"/>
                  </a:cubicBezTo>
                  <a:cubicBezTo>
                    <a:pt x="74252" y="111855"/>
                    <a:pt x="76337" y="147852"/>
                    <a:pt x="74098" y="182931"/>
                  </a:cubicBezTo>
                  <a:cubicBezTo>
                    <a:pt x="72746" y="204145"/>
                    <a:pt x="69879" y="225220"/>
                    <a:pt x="66990" y="246268"/>
                  </a:cubicBezTo>
                  <a:cubicBezTo>
                    <a:pt x="66516" y="248245"/>
                    <a:pt x="67655" y="250247"/>
                    <a:pt x="69592" y="250854"/>
                  </a:cubicBezTo>
                  <a:cubicBezTo>
                    <a:pt x="71576" y="251390"/>
                    <a:pt x="73621" y="250228"/>
                    <a:pt x="74178" y="248251"/>
                  </a:cubicBezTo>
                  <a:close/>
                </a:path>
              </a:pathLst>
            </a:custGeom>
            <a:solidFill>
              <a:srgbClr val="F2F2F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21D53DD-F3D5-4174-AAD4-D45A7E2B12CB}"/>
                </a:ext>
              </a:extLst>
            </p:cNvPr>
            <p:cNvSpPr/>
            <p:nvPr/>
          </p:nvSpPr>
          <p:spPr>
            <a:xfrm>
              <a:off x="4967160" y="5130221"/>
              <a:ext cx="213659" cy="109539"/>
            </a:xfrm>
            <a:custGeom>
              <a:avLst/>
              <a:gdLst>
                <a:gd name="connsiteX0" fmla="*/ 213550 w 213659"/>
                <a:gd name="connsiteY0" fmla="*/ 77208 h 109539"/>
                <a:gd name="connsiteX1" fmla="*/ 151292 w 213659"/>
                <a:gd name="connsiteY1" fmla="*/ 109340 h 109539"/>
                <a:gd name="connsiteX2" fmla="*/ 69849 w 213659"/>
                <a:gd name="connsiteY2" fmla="*/ 64966 h 109539"/>
                <a:gd name="connsiteX3" fmla="*/ -110 w 213659"/>
                <a:gd name="connsiteY3" fmla="*/ 3197 h 109539"/>
                <a:gd name="connsiteX4" fmla="*/ 46193 w 213659"/>
                <a:gd name="connsiteY4" fmla="*/ 982 h 109539"/>
                <a:gd name="connsiteX5" fmla="*/ 145357 w 213659"/>
                <a:gd name="connsiteY5" fmla="*/ 8171 h 109539"/>
                <a:gd name="connsiteX6" fmla="*/ 212118 w 213659"/>
                <a:gd name="connsiteY6" fmla="*/ 75976 h 10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659" h="109539">
                  <a:moveTo>
                    <a:pt x="213550" y="77208"/>
                  </a:moveTo>
                  <a:cubicBezTo>
                    <a:pt x="199833" y="98055"/>
                    <a:pt x="176232" y="110236"/>
                    <a:pt x="151292" y="109340"/>
                  </a:cubicBezTo>
                  <a:cubicBezTo>
                    <a:pt x="119776" y="107846"/>
                    <a:pt x="93502" y="85850"/>
                    <a:pt x="69849" y="64966"/>
                  </a:cubicBezTo>
                  <a:lnTo>
                    <a:pt x="-110" y="3197"/>
                  </a:lnTo>
                  <a:lnTo>
                    <a:pt x="46193" y="982"/>
                  </a:lnTo>
                  <a:cubicBezTo>
                    <a:pt x="79489" y="-610"/>
                    <a:pt x="113644" y="-2098"/>
                    <a:pt x="145357" y="8171"/>
                  </a:cubicBezTo>
                  <a:cubicBezTo>
                    <a:pt x="177073" y="18439"/>
                    <a:pt x="206319" y="43151"/>
                    <a:pt x="212118" y="75976"/>
                  </a:cubicBezTo>
                </a:path>
              </a:pathLst>
            </a:custGeom>
            <a:solidFill>
              <a:srgbClr val="15707A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F3253FA-2C19-4A95-A71A-D94194F75705}"/>
                </a:ext>
              </a:extLst>
            </p:cNvPr>
            <p:cNvSpPr/>
            <p:nvPr/>
          </p:nvSpPr>
          <p:spPr>
            <a:xfrm>
              <a:off x="5091259" y="5181847"/>
              <a:ext cx="155448" cy="120393"/>
            </a:xfrm>
            <a:custGeom>
              <a:avLst/>
              <a:gdLst>
                <a:gd name="connsiteX0" fmla="*/ 154849 w 155448"/>
                <a:gd name="connsiteY0" fmla="*/ 115224 h 120393"/>
                <a:gd name="connsiteX1" fmla="*/ 47912 w 155448"/>
                <a:gd name="connsiteY1" fmla="*/ 4951 h 120393"/>
                <a:gd name="connsiteX2" fmla="*/ 2931 w 155448"/>
                <a:gd name="connsiteY2" fmla="*/ 306 h 120393"/>
                <a:gd name="connsiteX3" fmla="*/ 4116 w 155448"/>
                <a:gd name="connsiteY3" fmla="*/ 7667 h 120393"/>
                <a:gd name="connsiteX4" fmla="*/ 75895 w 155448"/>
                <a:gd name="connsiteY4" fmla="*/ 26657 h 120393"/>
                <a:gd name="connsiteX5" fmla="*/ 125230 w 155448"/>
                <a:gd name="connsiteY5" fmla="*/ 79898 h 120393"/>
                <a:gd name="connsiteX6" fmla="*/ 148040 w 155448"/>
                <a:gd name="connsiteY6" fmla="*/ 118257 h 120393"/>
                <a:gd name="connsiteX7" fmla="*/ 154849 w 155448"/>
                <a:gd name="connsiteY7" fmla="*/ 115221 h 12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448" h="120393">
                  <a:moveTo>
                    <a:pt x="154849" y="115224"/>
                  </a:moveTo>
                  <a:cubicBezTo>
                    <a:pt x="129582" y="70517"/>
                    <a:pt x="100278" y="20830"/>
                    <a:pt x="47912" y="4951"/>
                  </a:cubicBezTo>
                  <a:cubicBezTo>
                    <a:pt x="33350" y="550"/>
                    <a:pt x="18083" y="-1027"/>
                    <a:pt x="2931" y="306"/>
                  </a:cubicBezTo>
                  <a:cubicBezTo>
                    <a:pt x="-1843" y="719"/>
                    <a:pt x="-651" y="8080"/>
                    <a:pt x="4116" y="7667"/>
                  </a:cubicBezTo>
                  <a:cubicBezTo>
                    <a:pt x="29513" y="5560"/>
                    <a:pt x="54863" y="12265"/>
                    <a:pt x="75895" y="26657"/>
                  </a:cubicBezTo>
                  <a:cubicBezTo>
                    <a:pt x="96135" y="40433"/>
                    <a:pt x="111895" y="59587"/>
                    <a:pt x="125230" y="79898"/>
                  </a:cubicBezTo>
                  <a:cubicBezTo>
                    <a:pt x="133401" y="92338"/>
                    <a:pt x="140719" y="105307"/>
                    <a:pt x="148040" y="118257"/>
                  </a:cubicBezTo>
                  <a:cubicBezTo>
                    <a:pt x="150377" y="122397"/>
                    <a:pt x="157214" y="119409"/>
                    <a:pt x="154849" y="115221"/>
                  </a:cubicBezTo>
                  <a:close/>
                </a:path>
              </a:pathLst>
            </a:custGeom>
            <a:solidFill>
              <a:srgbClr val="F2F2F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509862-7675-42EA-8B86-1613C1F207CF}"/>
                </a:ext>
              </a:extLst>
            </p:cNvPr>
            <p:cNvSpPr/>
            <p:nvPr/>
          </p:nvSpPr>
          <p:spPr>
            <a:xfrm>
              <a:off x="4363610" y="4453102"/>
              <a:ext cx="180244" cy="261326"/>
            </a:xfrm>
            <a:custGeom>
              <a:avLst/>
              <a:gdLst>
                <a:gd name="connsiteX0" fmla="*/ 169894 w 180244"/>
                <a:gd name="connsiteY0" fmla="*/ 255679 h 261326"/>
                <a:gd name="connsiteX1" fmla="*/ 76162 w 180244"/>
                <a:gd name="connsiteY1" fmla="*/ 239168 h 261326"/>
                <a:gd name="connsiteX2" fmla="*/ 24662 w 180244"/>
                <a:gd name="connsiteY2" fmla="*/ 124180 h 261326"/>
                <a:gd name="connsiteX3" fmla="*/ -110 w 180244"/>
                <a:gd name="connsiteY3" fmla="*/ -153 h 261326"/>
                <a:gd name="connsiteX4" fmla="*/ 51755 w 180244"/>
                <a:gd name="connsiteY4" fmla="*/ 35558 h 261326"/>
                <a:gd name="connsiteX5" fmla="*/ 153013 w 180244"/>
                <a:gd name="connsiteY5" fmla="*/ 124943 h 261326"/>
                <a:gd name="connsiteX6" fmla="*/ 169361 w 180244"/>
                <a:gd name="connsiteY6" fmla="*/ 25317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44" h="261326">
                  <a:moveTo>
                    <a:pt x="169894" y="255679"/>
                  </a:moveTo>
                  <a:cubicBezTo>
                    <a:pt x="137910" y="266923"/>
                    <a:pt x="102378" y="260662"/>
                    <a:pt x="76162" y="239168"/>
                  </a:cubicBezTo>
                  <a:cubicBezTo>
                    <a:pt x="43331" y="211613"/>
                    <a:pt x="33039" y="166216"/>
                    <a:pt x="24662" y="124180"/>
                  </a:cubicBezTo>
                  <a:lnTo>
                    <a:pt x="-110" y="-153"/>
                  </a:lnTo>
                  <a:lnTo>
                    <a:pt x="51755" y="35558"/>
                  </a:lnTo>
                  <a:cubicBezTo>
                    <a:pt x="89051" y="61240"/>
                    <a:pt x="127189" y="87745"/>
                    <a:pt x="153013" y="124943"/>
                  </a:cubicBezTo>
                  <a:cubicBezTo>
                    <a:pt x="178838" y="162142"/>
                    <a:pt x="190110" y="212922"/>
                    <a:pt x="169361" y="253172"/>
                  </a:cubicBezTo>
                </a:path>
              </a:pathLst>
            </a:custGeom>
            <a:solidFill>
              <a:srgbClr val="E6E6E6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CCCBA5B-F630-4309-97C8-419C5F2179D6}"/>
                </a:ext>
              </a:extLst>
            </p:cNvPr>
            <p:cNvSpPr/>
            <p:nvPr/>
          </p:nvSpPr>
          <p:spPr>
            <a:xfrm>
              <a:off x="4454894" y="4611061"/>
              <a:ext cx="82463" cy="251138"/>
            </a:xfrm>
            <a:custGeom>
              <a:avLst/>
              <a:gdLst>
                <a:gd name="connsiteX0" fmla="*/ 74178 w 82463"/>
                <a:gd name="connsiteY0" fmla="*/ 248252 h 251138"/>
                <a:gd name="connsiteX1" fmla="*/ 81142 w 82463"/>
                <a:gd name="connsiteY1" fmla="*/ 132642 h 251138"/>
                <a:gd name="connsiteX2" fmla="*/ 46084 w 82463"/>
                <a:gd name="connsiteY2" fmla="*/ 37312 h 251138"/>
                <a:gd name="connsiteX3" fmla="*/ 5396 w 82463"/>
                <a:gd name="connsiteY3" fmla="*/ 440 h 251138"/>
                <a:gd name="connsiteX4" fmla="*/ 1633 w 82463"/>
                <a:gd name="connsiteY4" fmla="*/ 6877 h 251138"/>
                <a:gd name="connsiteX5" fmla="*/ 61267 w 82463"/>
                <a:gd name="connsiteY5" fmla="*/ 78831 h 251138"/>
                <a:gd name="connsiteX6" fmla="*/ 74098 w 82463"/>
                <a:gd name="connsiteY6" fmla="*/ 182932 h 251138"/>
                <a:gd name="connsiteX7" fmla="*/ 66990 w 82463"/>
                <a:gd name="connsiteY7" fmla="*/ 246269 h 251138"/>
                <a:gd name="connsiteX8" fmla="*/ 69592 w 82463"/>
                <a:gd name="connsiteY8" fmla="*/ 250855 h 251138"/>
                <a:gd name="connsiteX9" fmla="*/ 74178 w 82463"/>
                <a:gd name="connsiteY9" fmla="*/ 248252 h 2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63" h="251138">
                  <a:moveTo>
                    <a:pt x="74178" y="248252"/>
                  </a:moveTo>
                  <a:cubicBezTo>
                    <a:pt x="79426" y="210016"/>
                    <a:pt x="84825" y="171287"/>
                    <a:pt x="81142" y="132642"/>
                  </a:cubicBezTo>
                  <a:cubicBezTo>
                    <a:pt x="77871" y="98320"/>
                    <a:pt x="67402" y="64796"/>
                    <a:pt x="46084" y="37312"/>
                  </a:cubicBezTo>
                  <a:cubicBezTo>
                    <a:pt x="34769" y="22747"/>
                    <a:pt x="20999" y="10271"/>
                    <a:pt x="5396" y="440"/>
                  </a:cubicBezTo>
                  <a:cubicBezTo>
                    <a:pt x="1328" y="-2128"/>
                    <a:pt x="-2417" y="4321"/>
                    <a:pt x="1633" y="6877"/>
                  </a:cubicBezTo>
                  <a:cubicBezTo>
                    <a:pt x="28631" y="23942"/>
                    <a:pt x="49515" y="49135"/>
                    <a:pt x="61267" y="78831"/>
                  </a:cubicBezTo>
                  <a:cubicBezTo>
                    <a:pt x="74252" y="111856"/>
                    <a:pt x="76337" y="147853"/>
                    <a:pt x="74098" y="182932"/>
                  </a:cubicBezTo>
                  <a:cubicBezTo>
                    <a:pt x="72746" y="204146"/>
                    <a:pt x="69879" y="225221"/>
                    <a:pt x="66990" y="246269"/>
                  </a:cubicBezTo>
                  <a:cubicBezTo>
                    <a:pt x="66515" y="248246"/>
                    <a:pt x="67655" y="250248"/>
                    <a:pt x="69592" y="250855"/>
                  </a:cubicBezTo>
                  <a:cubicBezTo>
                    <a:pt x="71576" y="251391"/>
                    <a:pt x="73621" y="250229"/>
                    <a:pt x="74178" y="248252"/>
                  </a:cubicBezTo>
                  <a:close/>
                </a:path>
              </a:pathLst>
            </a:custGeom>
            <a:solidFill>
              <a:srgbClr val="F2F2F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AA5A551-0959-4062-B75E-C98359480DC9}"/>
                </a:ext>
              </a:extLst>
            </p:cNvPr>
            <p:cNvSpPr/>
            <p:nvPr/>
          </p:nvSpPr>
          <p:spPr>
            <a:xfrm>
              <a:off x="4264960" y="4714445"/>
              <a:ext cx="213659" cy="109539"/>
            </a:xfrm>
            <a:custGeom>
              <a:avLst/>
              <a:gdLst>
                <a:gd name="connsiteX0" fmla="*/ 213550 w 213659"/>
                <a:gd name="connsiteY0" fmla="*/ 77208 h 109539"/>
                <a:gd name="connsiteX1" fmla="*/ 151292 w 213659"/>
                <a:gd name="connsiteY1" fmla="*/ 109340 h 109539"/>
                <a:gd name="connsiteX2" fmla="*/ 69849 w 213659"/>
                <a:gd name="connsiteY2" fmla="*/ 64966 h 109539"/>
                <a:gd name="connsiteX3" fmla="*/ -110 w 213659"/>
                <a:gd name="connsiteY3" fmla="*/ 3197 h 109539"/>
                <a:gd name="connsiteX4" fmla="*/ 46193 w 213659"/>
                <a:gd name="connsiteY4" fmla="*/ 982 h 109539"/>
                <a:gd name="connsiteX5" fmla="*/ 145357 w 213659"/>
                <a:gd name="connsiteY5" fmla="*/ 8171 h 109539"/>
                <a:gd name="connsiteX6" fmla="*/ 212118 w 213659"/>
                <a:gd name="connsiteY6" fmla="*/ 75976 h 10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659" h="109539">
                  <a:moveTo>
                    <a:pt x="213550" y="77208"/>
                  </a:moveTo>
                  <a:cubicBezTo>
                    <a:pt x="199833" y="98055"/>
                    <a:pt x="176232" y="110236"/>
                    <a:pt x="151292" y="109340"/>
                  </a:cubicBezTo>
                  <a:cubicBezTo>
                    <a:pt x="119776" y="107846"/>
                    <a:pt x="93502" y="85850"/>
                    <a:pt x="69849" y="64966"/>
                  </a:cubicBezTo>
                  <a:lnTo>
                    <a:pt x="-110" y="3197"/>
                  </a:lnTo>
                  <a:lnTo>
                    <a:pt x="46193" y="982"/>
                  </a:lnTo>
                  <a:cubicBezTo>
                    <a:pt x="79489" y="-610"/>
                    <a:pt x="113644" y="-2098"/>
                    <a:pt x="145357" y="8171"/>
                  </a:cubicBezTo>
                  <a:cubicBezTo>
                    <a:pt x="177073" y="18439"/>
                    <a:pt x="206319" y="43151"/>
                    <a:pt x="212118" y="75976"/>
                  </a:cubicBezTo>
                </a:path>
              </a:pathLst>
            </a:custGeom>
            <a:solidFill>
              <a:srgbClr val="E6E6E6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D2D6B68-0BDC-4209-B090-BC6081303B84}"/>
                </a:ext>
              </a:extLst>
            </p:cNvPr>
            <p:cNvSpPr/>
            <p:nvPr/>
          </p:nvSpPr>
          <p:spPr>
            <a:xfrm>
              <a:off x="4389059" y="4766071"/>
              <a:ext cx="155448" cy="120393"/>
            </a:xfrm>
            <a:custGeom>
              <a:avLst/>
              <a:gdLst>
                <a:gd name="connsiteX0" fmla="*/ 154849 w 155448"/>
                <a:gd name="connsiteY0" fmla="*/ 115224 h 120393"/>
                <a:gd name="connsiteX1" fmla="*/ 47911 w 155448"/>
                <a:gd name="connsiteY1" fmla="*/ 4951 h 120393"/>
                <a:gd name="connsiteX2" fmla="*/ 2931 w 155448"/>
                <a:gd name="connsiteY2" fmla="*/ 306 h 120393"/>
                <a:gd name="connsiteX3" fmla="*/ 4116 w 155448"/>
                <a:gd name="connsiteY3" fmla="*/ 7667 h 120393"/>
                <a:gd name="connsiteX4" fmla="*/ 75895 w 155448"/>
                <a:gd name="connsiteY4" fmla="*/ 26657 h 120393"/>
                <a:gd name="connsiteX5" fmla="*/ 125230 w 155448"/>
                <a:gd name="connsiteY5" fmla="*/ 79898 h 120393"/>
                <a:gd name="connsiteX6" fmla="*/ 148040 w 155448"/>
                <a:gd name="connsiteY6" fmla="*/ 118257 h 120393"/>
                <a:gd name="connsiteX7" fmla="*/ 154849 w 155448"/>
                <a:gd name="connsiteY7" fmla="*/ 115221 h 12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448" h="120393">
                  <a:moveTo>
                    <a:pt x="154849" y="115224"/>
                  </a:moveTo>
                  <a:cubicBezTo>
                    <a:pt x="129582" y="70517"/>
                    <a:pt x="100278" y="20830"/>
                    <a:pt x="47911" y="4951"/>
                  </a:cubicBezTo>
                  <a:cubicBezTo>
                    <a:pt x="33350" y="550"/>
                    <a:pt x="18083" y="-1027"/>
                    <a:pt x="2931" y="306"/>
                  </a:cubicBezTo>
                  <a:cubicBezTo>
                    <a:pt x="-1843" y="719"/>
                    <a:pt x="-651" y="8080"/>
                    <a:pt x="4116" y="7667"/>
                  </a:cubicBezTo>
                  <a:cubicBezTo>
                    <a:pt x="29513" y="5560"/>
                    <a:pt x="54863" y="12265"/>
                    <a:pt x="75895" y="26657"/>
                  </a:cubicBezTo>
                  <a:cubicBezTo>
                    <a:pt x="96135" y="40433"/>
                    <a:pt x="111895" y="59587"/>
                    <a:pt x="125230" y="79898"/>
                  </a:cubicBezTo>
                  <a:cubicBezTo>
                    <a:pt x="133401" y="92338"/>
                    <a:pt x="140719" y="105307"/>
                    <a:pt x="148040" y="118257"/>
                  </a:cubicBezTo>
                  <a:cubicBezTo>
                    <a:pt x="150377" y="122397"/>
                    <a:pt x="157214" y="119409"/>
                    <a:pt x="154849" y="115221"/>
                  </a:cubicBezTo>
                  <a:close/>
                </a:path>
              </a:pathLst>
            </a:custGeom>
            <a:solidFill>
              <a:srgbClr val="F2F2F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466914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24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9A230078-E3DD-46F4-B542-609B4950C3CD}"/>
              </a:ext>
            </a:extLst>
          </p:cNvPr>
          <p:cNvSpPr txBox="1"/>
          <p:nvPr/>
        </p:nvSpPr>
        <p:spPr>
          <a:xfrm>
            <a:off x="1827302" y="419604"/>
            <a:ext cx="622167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 of Experience Using Digital Learning </a:t>
            </a:r>
            <a:r>
              <a:rPr lang="it-IT" sz="3600" b="1" cap="small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Environments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B37C03D-7944-42F2-B9D5-8EF8C4D3AE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749814"/>
              </p:ext>
            </p:extLst>
          </p:nvPr>
        </p:nvGraphicFramePr>
        <p:xfrm>
          <a:off x="521430" y="2021648"/>
          <a:ext cx="9102969" cy="3902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62862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25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9A230078-E3DD-46F4-B542-609B4950C3CD}"/>
              </a:ext>
            </a:extLst>
          </p:cNvPr>
          <p:cNvSpPr txBox="1"/>
          <p:nvPr/>
        </p:nvSpPr>
        <p:spPr>
          <a:xfrm>
            <a:off x="1827302" y="419604"/>
            <a:ext cx="622167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cap="small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of Digital Learning </a:t>
            </a:r>
            <a:r>
              <a:rPr lang="it-IT" sz="3600" b="1" cap="small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Environments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4E08924-0F26-450D-8C86-2A2D8B4F61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048304"/>
              </p:ext>
            </p:extLst>
          </p:nvPr>
        </p:nvGraphicFramePr>
        <p:xfrm>
          <a:off x="893587" y="2708476"/>
          <a:ext cx="8946977" cy="373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16D60CC-56EB-4F11-9B75-9D991D1356C9}"/>
              </a:ext>
            </a:extLst>
          </p:cNvPr>
          <p:cNvSpPr txBox="1"/>
          <p:nvPr/>
        </p:nvSpPr>
        <p:spPr>
          <a:xfrm>
            <a:off x="893587" y="6346088"/>
            <a:ext cx="429034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Students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4403EE-062B-4485-835E-491C535048E0}"/>
              </a:ext>
            </a:extLst>
          </p:cNvPr>
          <p:cNvSpPr txBox="1"/>
          <p:nvPr/>
        </p:nvSpPr>
        <p:spPr>
          <a:xfrm>
            <a:off x="3308769" y="6342661"/>
            <a:ext cx="429034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            Teachers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036415-00F7-4F36-9F78-2A052E8E3822}"/>
              </a:ext>
            </a:extLst>
          </p:cNvPr>
          <p:cNvSpPr txBox="1"/>
          <p:nvPr/>
        </p:nvSpPr>
        <p:spPr>
          <a:xfrm>
            <a:off x="1508165" y="1724530"/>
            <a:ext cx="7092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GB" sz="2000" b="1" i="0" u="none" strike="noStrike" dirty="0">
                <a:solidFill>
                  <a:srgbClr val="308688"/>
                </a:solidFill>
                <a:effectLst/>
                <a:latin typeface="Calibri" panose="020F0502020204030204" pitchFamily="34" charset="0"/>
              </a:rPr>
              <a:t>How much did you use any of digital learning environments on average, on a daily basis?</a:t>
            </a:r>
          </a:p>
        </p:txBody>
      </p:sp>
    </p:spTree>
    <p:extLst>
      <p:ext uri="{BB962C8B-B14F-4D97-AF65-F5344CB8AC3E}">
        <p14:creationId xmlns:p14="http://schemas.microsoft.com/office/powerpoint/2010/main" val="3749659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26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9A230078-E3DD-46F4-B542-609B4950C3CD}"/>
              </a:ext>
            </a:extLst>
          </p:cNvPr>
          <p:cNvSpPr txBox="1"/>
          <p:nvPr/>
        </p:nvSpPr>
        <p:spPr>
          <a:xfrm>
            <a:off x="1827302" y="419604"/>
            <a:ext cx="622167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Issues in </a:t>
            </a:r>
            <a:r>
              <a:rPr lang="it-IT" sz="3600" b="1" cap="small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Distance</a:t>
            </a:r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Learning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197A4D4-A96E-41CB-9520-E86B3707D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844372"/>
              </p:ext>
            </p:extLst>
          </p:nvPr>
        </p:nvGraphicFramePr>
        <p:xfrm>
          <a:off x="972061" y="2729779"/>
          <a:ext cx="8028221" cy="370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9E031DA-B044-4B42-8B8C-AABDC5007A9D}"/>
              </a:ext>
            </a:extLst>
          </p:cNvPr>
          <p:cNvSpPr txBox="1"/>
          <p:nvPr/>
        </p:nvSpPr>
        <p:spPr>
          <a:xfrm>
            <a:off x="1003624" y="6330555"/>
            <a:ext cx="429034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Students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DF9750-6679-4672-8C5D-A10434A6549F}"/>
              </a:ext>
            </a:extLst>
          </p:cNvPr>
          <p:cNvSpPr txBox="1"/>
          <p:nvPr/>
        </p:nvSpPr>
        <p:spPr>
          <a:xfrm>
            <a:off x="4287786" y="6290492"/>
            <a:ext cx="429034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Teachers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91EFF5-CD7B-4876-92B9-AB98ECDECEB9}"/>
              </a:ext>
            </a:extLst>
          </p:cNvPr>
          <p:cNvSpPr txBox="1"/>
          <p:nvPr/>
        </p:nvSpPr>
        <p:spPr>
          <a:xfrm>
            <a:off x="1508165" y="1749425"/>
            <a:ext cx="7092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GB" sz="2000" b="1" i="0" u="none" strike="noStrike" dirty="0">
                <a:solidFill>
                  <a:srgbClr val="308688"/>
                </a:solidFill>
                <a:effectLst/>
                <a:latin typeface="Calibri" panose="020F0502020204030204" pitchFamily="34" charset="0"/>
              </a:rPr>
              <a:t>“Considerable increase in working time” </a:t>
            </a:r>
            <a:r>
              <a:rPr lang="en-GB" sz="2000" i="0" u="none" strike="noStrike" dirty="0">
                <a:solidFill>
                  <a:srgbClr val="308688"/>
                </a:solidFill>
                <a:effectLst/>
                <a:latin typeface="Calibri" panose="020F0502020204030204" pitchFamily="34" charset="0"/>
              </a:rPr>
              <a:t>expressed among the main critical issues of distanc</a:t>
            </a:r>
            <a:r>
              <a:rPr lang="en-GB" sz="2000" dirty="0">
                <a:solidFill>
                  <a:srgbClr val="308688"/>
                </a:solidFill>
                <a:latin typeface="Calibri" panose="020F0502020204030204" pitchFamily="34" charset="0"/>
              </a:rPr>
              <a:t>e learning</a:t>
            </a:r>
            <a:endParaRPr lang="en-GB" sz="2000" i="0" u="none" strike="noStrike" dirty="0">
              <a:solidFill>
                <a:srgbClr val="308688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45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27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9A230078-E3DD-46F4-B542-609B4950C3CD}"/>
              </a:ext>
            </a:extLst>
          </p:cNvPr>
          <p:cNvSpPr txBox="1"/>
          <p:nvPr/>
        </p:nvSpPr>
        <p:spPr>
          <a:xfrm>
            <a:off x="1842162" y="492696"/>
            <a:ext cx="62216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it-IT" sz="3600" b="1" cap="small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Mobility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2486565-670C-45D5-900F-65F4E3919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549928"/>
              </p:ext>
            </p:extLst>
          </p:nvPr>
        </p:nvGraphicFramePr>
        <p:xfrm>
          <a:off x="2166035" y="1309074"/>
          <a:ext cx="2017860" cy="184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024F60DE-5E4F-4688-849D-525117DD092A}"/>
              </a:ext>
            </a:extLst>
          </p:cNvPr>
          <p:cNvSpPr/>
          <p:nvPr/>
        </p:nvSpPr>
        <p:spPr>
          <a:xfrm>
            <a:off x="2554252" y="1822082"/>
            <a:ext cx="1241425" cy="78433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CD2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90.7%</a:t>
            </a:r>
            <a:endParaRPr lang="en-US" sz="2000" b="1" i="0" dirty="0">
              <a:solidFill>
                <a:srgbClr val="CD2653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6BB9621-C7F4-4153-B388-DDCD00C667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346023"/>
              </p:ext>
            </p:extLst>
          </p:nvPr>
        </p:nvGraphicFramePr>
        <p:xfrm>
          <a:off x="5422584" y="1305224"/>
          <a:ext cx="2017860" cy="184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EA18A082-7CB2-4E59-BE21-716D30EFC0F5}"/>
              </a:ext>
            </a:extLst>
          </p:cNvPr>
          <p:cNvSpPr txBox="1"/>
          <p:nvPr/>
        </p:nvSpPr>
        <p:spPr>
          <a:xfrm>
            <a:off x="974650" y="3144530"/>
            <a:ext cx="4290341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CD2653"/>
                </a:solidFill>
              </a:rPr>
              <a:t>have not been on mobility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44A3D7-9672-4188-AE6B-17D8C8FB1A89}"/>
              </a:ext>
            </a:extLst>
          </p:cNvPr>
          <p:cNvSpPr txBox="1"/>
          <p:nvPr/>
        </p:nvSpPr>
        <p:spPr>
          <a:xfrm>
            <a:off x="4530407" y="3154751"/>
            <a:ext cx="4290341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15707A"/>
                </a:solidFill>
              </a:rPr>
              <a:t>have been on a mobility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00A579-2D2E-4BD4-955F-592D2F3A484A}"/>
              </a:ext>
            </a:extLst>
          </p:cNvPr>
          <p:cNvSpPr txBox="1"/>
          <p:nvPr/>
        </p:nvSpPr>
        <p:spPr>
          <a:xfrm>
            <a:off x="346511" y="4121566"/>
            <a:ext cx="429034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Students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278DD7-AD56-4646-AD08-EB2A4E8EA272}"/>
              </a:ext>
            </a:extLst>
          </p:cNvPr>
          <p:cNvSpPr txBox="1"/>
          <p:nvPr/>
        </p:nvSpPr>
        <p:spPr>
          <a:xfrm>
            <a:off x="5238582" y="4120743"/>
            <a:ext cx="429034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Teachers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2069265C-5010-460B-B962-8C4A8D0DB9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222671"/>
              </p:ext>
            </p:extLst>
          </p:nvPr>
        </p:nvGraphicFramePr>
        <p:xfrm>
          <a:off x="591475" y="4924358"/>
          <a:ext cx="1885897" cy="172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9EC47163-6D18-4841-87CD-19C886FAA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348907"/>
              </p:ext>
            </p:extLst>
          </p:nvPr>
        </p:nvGraphicFramePr>
        <p:xfrm>
          <a:off x="5542733" y="4916687"/>
          <a:ext cx="1885897" cy="172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A6E1294C-8D3D-4CAC-8A29-D5F72DDE1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060390"/>
              </p:ext>
            </p:extLst>
          </p:nvPr>
        </p:nvGraphicFramePr>
        <p:xfrm>
          <a:off x="2388707" y="4926350"/>
          <a:ext cx="1885898" cy="1725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C4498080-F606-4E4F-B943-858335BBE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368568"/>
              </p:ext>
            </p:extLst>
          </p:nvPr>
        </p:nvGraphicFramePr>
        <p:xfrm>
          <a:off x="7327732" y="4863511"/>
          <a:ext cx="1885898" cy="1725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15073ED7-12BC-4983-8BF2-1C02D5E6BA59}"/>
              </a:ext>
            </a:extLst>
          </p:cNvPr>
          <p:cNvSpPr/>
          <p:nvPr/>
        </p:nvSpPr>
        <p:spPr>
          <a:xfrm>
            <a:off x="974026" y="5373465"/>
            <a:ext cx="1241425" cy="78433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CD2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90.2%</a:t>
            </a:r>
            <a:endParaRPr lang="en-US" b="1" i="0" dirty="0">
              <a:solidFill>
                <a:srgbClr val="CD2653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2A7F4B-DEBE-48D8-9E2D-00E622434B27}"/>
              </a:ext>
            </a:extLst>
          </p:cNvPr>
          <p:cNvSpPr/>
          <p:nvPr/>
        </p:nvSpPr>
        <p:spPr>
          <a:xfrm>
            <a:off x="5864968" y="5403624"/>
            <a:ext cx="1241425" cy="78433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CD2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93.9%</a:t>
            </a:r>
            <a:endParaRPr lang="en-US" b="1" i="0" dirty="0">
              <a:solidFill>
                <a:srgbClr val="CD2653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4EB88998-4F34-4874-B26D-27C021C10284}"/>
              </a:ext>
            </a:extLst>
          </p:cNvPr>
          <p:cNvSpPr/>
          <p:nvPr/>
        </p:nvSpPr>
        <p:spPr>
          <a:xfrm>
            <a:off x="4652255" y="4225432"/>
            <a:ext cx="724900" cy="2385184"/>
          </a:xfrm>
          <a:prstGeom prst="parallelogram">
            <a:avLst>
              <a:gd name="adj" fmla="val 61952"/>
            </a:avLst>
          </a:prstGeom>
          <a:solidFill>
            <a:srgbClr val="15707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0976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28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9A230078-E3DD-46F4-B542-609B4950C3CD}"/>
              </a:ext>
            </a:extLst>
          </p:cNvPr>
          <p:cNvSpPr txBox="1"/>
          <p:nvPr/>
        </p:nvSpPr>
        <p:spPr>
          <a:xfrm>
            <a:off x="1827302" y="696603"/>
            <a:ext cx="62216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of </a:t>
            </a:r>
            <a:r>
              <a:rPr lang="it-IT" sz="3600" b="1" cap="small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Attended</a:t>
            </a:r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Courses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Table 581">
            <a:extLst>
              <a:ext uri="{FF2B5EF4-FFF2-40B4-BE49-F238E27FC236}">
                <a16:creationId xmlns:a16="http://schemas.microsoft.com/office/drawing/2014/main" id="{2485EDAE-F404-4319-A29D-3CE285A51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537071"/>
              </p:ext>
            </p:extLst>
          </p:nvPr>
        </p:nvGraphicFramePr>
        <p:xfrm>
          <a:off x="1052892" y="1615700"/>
          <a:ext cx="81607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0041">
                  <a:extLst>
                    <a:ext uri="{9D8B030D-6E8A-4147-A177-3AD203B41FA5}">
                      <a16:colId xmlns:a16="http://schemas.microsoft.com/office/drawing/2014/main" val="523882560"/>
                    </a:ext>
                  </a:extLst>
                </a:gridCol>
                <a:gridCol w="1885763">
                  <a:extLst>
                    <a:ext uri="{9D8B030D-6E8A-4147-A177-3AD203B41FA5}">
                      <a16:colId xmlns:a16="http://schemas.microsoft.com/office/drawing/2014/main" val="2528531831"/>
                    </a:ext>
                  </a:extLst>
                </a:gridCol>
                <a:gridCol w="2484934">
                  <a:extLst>
                    <a:ext uri="{9D8B030D-6E8A-4147-A177-3AD203B41FA5}">
                      <a16:colId xmlns:a16="http://schemas.microsoft.com/office/drawing/2014/main" val="3455524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Format of </a:t>
                      </a:r>
                      <a:r>
                        <a:rPr lang="it-IT" dirty="0" err="1"/>
                        <a:t>courses</a:t>
                      </a:r>
                      <a:endParaRPr lang="it-IT" dirty="0"/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N = 1285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%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9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Entirely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online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70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Hybrid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partly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online,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partly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in-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79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Entirely in-person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9349791"/>
                  </a:ext>
                </a:extLst>
              </a:tr>
            </a:tbl>
          </a:graphicData>
        </a:graphic>
      </p:graphicFrame>
      <p:graphicFrame>
        <p:nvGraphicFramePr>
          <p:cNvPr id="26" name="Table 581">
            <a:extLst>
              <a:ext uri="{FF2B5EF4-FFF2-40B4-BE49-F238E27FC236}">
                <a16:creationId xmlns:a16="http://schemas.microsoft.com/office/drawing/2014/main" id="{C6F90135-56F9-4F4E-B5CF-8BAB206F8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758274"/>
              </p:ext>
            </p:extLst>
          </p:nvPr>
        </p:nvGraphicFramePr>
        <p:xfrm>
          <a:off x="65436" y="4468870"/>
          <a:ext cx="4404964" cy="154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770">
                  <a:extLst>
                    <a:ext uri="{9D8B030D-6E8A-4147-A177-3AD203B41FA5}">
                      <a16:colId xmlns:a16="http://schemas.microsoft.com/office/drawing/2014/main" val="523882560"/>
                    </a:ext>
                  </a:extLst>
                </a:gridCol>
                <a:gridCol w="1017888">
                  <a:extLst>
                    <a:ext uri="{9D8B030D-6E8A-4147-A177-3AD203B41FA5}">
                      <a16:colId xmlns:a16="http://schemas.microsoft.com/office/drawing/2014/main" val="2528531831"/>
                    </a:ext>
                  </a:extLst>
                </a:gridCol>
                <a:gridCol w="1341306">
                  <a:extLst>
                    <a:ext uri="{9D8B030D-6E8A-4147-A177-3AD203B41FA5}">
                      <a16:colId xmlns:a16="http://schemas.microsoft.com/office/drawing/2014/main" val="3455524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Format of </a:t>
                      </a:r>
                      <a:r>
                        <a:rPr lang="it-IT" dirty="0" err="1"/>
                        <a:t>courses</a:t>
                      </a:r>
                      <a:endParaRPr lang="it-IT" dirty="0"/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N = 1089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%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9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Entirely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online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70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Hybrid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partly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online,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partly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in-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79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Entirely in-person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9349791"/>
                  </a:ext>
                </a:extLst>
              </a:tr>
            </a:tbl>
          </a:graphicData>
        </a:graphic>
      </p:graphicFrame>
      <p:graphicFrame>
        <p:nvGraphicFramePr>
          <p:cNvPr id="27" name="Table 581">
            <a:extLst>
              <a:ext uri="{FF2B5EF4-FFF2-40B4-BE49-F238E27FC236}">
                <a16:creationId xmlns:a16="http://schemas.microsoft.com/office/drawing/2014/main" id="{511A617C-09B2-4F0A-B309-866444F09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407999"/>
              </p:ext>
            </p:extLst>
          </p:nvPr>
        </p:nvGraphicFramePr>
        <p:xfrm>
          <a:off x="5188715" y="4482995"/>
          <a:ext cx="4404964" cy="154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770">
                  <a:extLst>
                    <a:ext uri="{9D8B030D-6E8A-4147-A177-3AD203B41FA5}">
                      <a16:colId xmlns:a16="http://schemas.microsoft.com/office/drawing/2014/main" val="523882560"/>
                    </a:ext>
                  </a:extLst>
                </a:gridCol>
                <a:gridCol w="1017888">
                  <a:extLst>
                    <a:ext uri="{9D8B030D-6E8A-4147-A177-3AD203B41FA5}">
                      <a16:colId xmlns:a16="http://schemas.microsoft.com/office/drawing/2014/main" val="2528531831"/>
                    </a:ext>
                  </a:extLst>
                </a:gridCol>
                <a:gridCol w="1341306">
                  <a:extLst>
                    <a:ext uri="{9D8B030D-6E8A-4147-A177-3AD203B41FA5}">
                      <a16:colId xmlns:a16="http://schemas.microsoft.com/office/drawing/2014/main" val="3455524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Format of </a:t>
                      </a:r>
                      <a:r>
                        <a:rPr lang="it-IT" dirty="0" err="1"/>
                        <a:t>courses</a:t>
                      </a:r>
                      <a:endParaRPr lang="it-IT" dirty="0"/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N = 196</a:t>
                      </a:r>
                    </a:p>
                  </a:txBody>
                  <a:tcPr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%</a:t>
                      </a:r>
                    </a:p>
                  </a:txBody>
                  <a:tcPr>
                    <a:solidFill>
                      <a:srgbClr val="1570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9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Entirely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online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70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Hybrid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partly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online,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partly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in-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79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Entirely in-person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9349791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13031A0D-C49A-4289-A38C-FD2DF5589C6A}"/>
              </a:ext>
            </a:extLst>
          </p:cNvPr>
          <p:cNvSpPr txBox="1"/>
          <p:nvPr/>
        </p:nvSpPr>
        <p:spPr>
          <a:xfrm>
            <a:off x="359904" y="3680008"/>
            <a:ext cx="429034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Students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AB2FA3-40F8-4BED-A197-498D10F8DE6D}"/>
              </a:ext>
            </a:extLst>
          </p:cNvPr>
          <p:cNvSpPr txBox="1"/>
          <p:nvPr/>
        </p:nvSpPr>
        <p:spPr>
          <a:xfrm>
            <a:off x="5075530" y="3620090"/>
            <a:ext cx="429034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Teachers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43F21CA-CFF7-4062-ADD2-1D7C69830FDF}"/>
              </a:ext>
            </a:extLst>
          </p:cNvPr>
          <p:cNvSpPr/>
          <p:nvPr/>
        </p:nvSpPr>
        <p:spPr>
          <a:xfrm>
            <a:off x="3316637" y="5207752"/>
            <a:ext cx="903112" cy="481167"/>
          </a:xfrm>
          <a:prstGeom prst="ellipse">
            <a:avLst/>
          </a:prstGeom>
          <a:noFill/>
          <a:ln w="28575">
            <a:solidFill>
              <a:srgbClr val="CD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F6B73E6-0BEE-47B0-A76E-22E5EB206654}"/>
              </a:ext>
            </a:extLst>
          </p:cNvPr>
          <p:cNvSpPr/>
          <p:nvPr/>
        </p:nvSpPr>
        <p:spPr>
          <a:xfrm>
            <a:off x="8423768" y="5211413"/>
            <a:ext cx="903112" cy="481167"/>
          </a:xfrm>
          <a:prstGeom prst="ellipse">
            <a:avLst/>
          </a:prstGeom>
          <a:noFill/>
          <a:ln w="28575">
            <a:solidFill>
              <a:srgbClr val="CD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837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544" y="6140515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29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9A230078-E3DD-46F4-B542-609B4950C3CD}"/>
              </a:ext>
            </a:extLst>
          </p:cNvPr>
          <p:cNvSpPr txBox="1"/>
          <p:nvPr/>
        </p:nvSpPr>
        <p:spPr>
          <a:xfrm>
            <a:off x="1827302" y="696603"/>
            <a:ext cx="62216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of </a:t>
            </a:r>
            <a:r>
              <a:rPr lang="it-IT" sz="3600" b="1" cap="small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Attended</a:t>
            </a:r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Courses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6EAADA3-D8DA-4C64-8E94-35AB982213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8864" y="4421827"/>
            <a:ext cx="403741" cy="30280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EBCC173-2505-4176-8034-202FBBE47C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02999" y="4406185"/>
            <a:ext cx="403741" cy="30280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49B4FE4-E402-4FE1-A1A2-687EB992ED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8301" y="2011589"/>
            <a:ext cx="403741" cy="30280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B90BEB0-84B8-487F-9728-7BF3EC38AE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70728" y="2035407"/>
            <a:ext cx="403741" cy="302806"/>
          </a:xfrm>
          <a:prstGeom prst="rect">
            <a:avLst/>
          </a:prstGeom>
        </p:spPr>
      </p:pic>
      <p:graphicFrame>
        <p:nvGraphicFramePr>
          <p:cNvPr id="30" name="Table 581">
            <a:extLst>
              <a:ext uri="{FF2B5EF4-FFF2-40B4-BE49-F238E27FC236}">
                <a16:creationId xmlns:a16="http://schemas.microsoft.com/office/drawing/2014/main" id="{F81C32A5-20BD-480C-9050-8E0F4DB5E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966470"/>
              </p:ext>
            </p:extLst>
          </p:nvPr>
        </p:nvGraphicFramePr>
        <p:xfrm>
          <a:off x="438863" y="2314395"/>
          <a:ext cx="44049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770">
                  <a:extLst>
                    <a:ext uri="{9D8B030D-6E8A-4147-A177-3AD203B41FA5}">
                      <a16:colId xmlns:a16="http://schemas.microsoft.com/office/drawing/2014/main" val="523882560"/>
                    </a:ext>
                  </a:extLst>
                </a:gridCol>
                <a:gridCol w="1017888">
                  <a:extLst>
                    <a:ext uri="{9D8B030D-6E8A-4147-A177-3AD203B41FA5}">
                      <a16:colId xmlns:a16="http://schemas.microsoft.com/office/drawing/2014/main" val="2528531831"/>
                    </a:ext>
                  </a:extLst>
                </a:gridCol>
                <a:gridCol w="1341306">
                  <a:extLst>
                    <a:ext uri="{9D8B030D-6E8A-4147-A177-3AD203B41FA5}">
                      <a16:colId xmlns:a16="http://schemas.microsoft.com/office/drawing/2014/main" val="3455524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Format of </a:t>
                      </a:r>
                      <a:r>
                        <a:rPr lang="it-IT" sz="1600" dirty="0" err="1"/>
                        <a:t>courses</a:t>
                      </a:r>
                      <a:endParaRPr lang="it-IT" sz="1600" dirty="0"/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/>
                        <a:t>N = 1030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9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Entirely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online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70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Hybrid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79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Entirely in-person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9349791"/>
                  </a:ext>
                </a:extLst>
              </a:tr>
            </a:tbl>
          </a:graphicData>
        </a:graphic>
      </p:graphicFrame>
      <p:graphicFrame>
        <p:nvGraphicFramePr>
          <p:cNvPr id="31" name="Table 581">
            <a:extLst>
              <a:ext uri="{FF2B5EF4-FFF2-40B4-BE49-F238E27FC236}">
                <a16:creationId xmlns:a16="http://schemas.microsoft.com/office/drawing/2014/main" id="{8B261CB2-8302-4C37-9045-7AB11A047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99564"/>
              </p:ext>
            </p:extLst>
          </p:nvPr>
        </p:nvGraphicFramePr>
        <p:xfrm>
          <a:off x="5254167" y="2338213"/>
          <a:ext cx="44049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770">
                  <a:extLst>
                    <a:ext uri="{9D8B030D-6E8A-4147-A177-3AD203B41FA5}">
                      <a16:colId xmlns:a16="http://schemas.microsoft.com/office/drawing/2014/main" val="523882560"/>
                    </a:ext>
                  </a:extLst>
                </a:gridCol>
                <a:gridCol w="1017888">
                  <a:extLst>
                    <a:ext uri="{9D8B030D-6E8A-4147-A177-3AD203B41FA5}">
                      <a16:colId xmlns:a16="http://schemas.microsoft.com/office/drawing/2014/main" val="2528531831"/>
                    </a:ext>
                  </a:extLst>
                </a:gridCol>
                <a:gridCol w="1341306">
                  <a:extLst>
                    <a:ext uri="{9D8B030D-6E8A-4147-A177-3AD203B41FA5}">
                      <a16:colId xmlns:a16="http://schemas.microsoft.com/office/drawing/2014/main" val="3455524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Format of </a:t>
                      </a:r>
                      <a:r>
                        <a:rPr lang="it-IT" sz="1600" dirty="0" err="1"/>
                        <a:t>courses</a:t>
                      </a:r>
                      <a:endParaRPr lang="it-IT" sz="1600" dirty="0"/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/>
                        <a:t>N = 115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9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Entirely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online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70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Hybrid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79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Entirely in-person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9349791"/>
                  </a:ext>
                </a:extLst>
              </a:tr>
            </a:tbl>
          </a:graphicData>
        </a:graphic>
      </p:graphicFrame>
      <p:graphicFrame>
        <p:nvGraphicFramePr>
          <p:cNvPr id="32" name="Table 581">
            <a:extLst>
              <a:ext uri="{FF2B5EF4-FFF2-40B4-BE49-F238E27FC236}">
                <a16:creationId xmlns:a16="http://schemas.microsoft.com/office/drawing/2014/main" id="{9DEEC560-52E5-4299-A51B-F8B3C481E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28530"/>
              </p:ext>
            </p:extLst>
          </p:nvPr>
        </p:nvGraphicFramePr>
        <p:xfrm>
          <a:off x="438864" y="4691996"/>
          <a:ext cx="44049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770">
                  <a:extLst>
                    <a:ext uri="{9D8B030D-6E8A-4147-A177-3AD203B41FA5}">
                      <a16:colId xmlns:a16="http://schemas.microsoft.com/office/drawing/2014/main" val="523882560"/>
                    </a:ext>
                  </a:extLst>
                </a:gridCol>
                <a:gridCol w="1017888">
                  <a:extLst>
                    <a:ext uri="{9D8B030D-6E8A-4147-A177-3AD203B41FA5}">
                      <a16:colId xmlns:a16="http://schemas.microsoft.com/office/drawing/2014/main" val="2528531831"/>
                    </a:ext>
                  </a:extLst>
                </a:gridCol>
                <a:gridCol w="1341306">
                  <a:extLst>
                    <a:ext uri="{9D8B030D-6E8A-4147-A177-3AD203B41FA5}">
                      <a16:colId xmlns:a16="http://schemas.microsoft.com/office/drawing/2014/main" val="3455524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Format of </a:t>
                      </a:r>
                      <a:r>
                        <a:rPr lang="it-IT" sz="1600" dirty="0" err="1"/>
                        <a:t>courses</a:t>
                      </a:r>
                      <a:endParaRPr lang="it-IT" sz="1600" dirty="0"/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/>
                        <a:t>N = 117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9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Entirely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online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70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Hybrid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79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Entirely in-person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9349791"/>
                  </a:ext>
                </a:extLst>
              </a:tr>
            </a:tbl>
          </a:graphicData>
        </a:graphic>
      </p:graphicFrame>
      <p:graphicFrame>
        <p:nvGraphicFramePr>
          <p:cNvPr id="33" name="Table 581">
            <a:extLst>
              <a:ext uri="{FF2B5EF4-FFF2-40B4-BE49-F238E27FC236}">
                <a16:creationId xmlns:a16="http://schemas.microsoft.com/office/drawing/2014/main" id="{1A3C67DD-8BDD-4727-828A-4057169C2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572587"/>
              </p:ext>
            </p:extLst>
          </p:nvPr>
        </p:nvGraphicFramePr>
        <p:xfrm>
          <a:off x="5213713" y="4689119"/>
          <a:ext cx="44049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770">
                  <a:extLst>
                    <a:ext uri="{9D8B030D-6E8A-4147-A177-3AD203B41FA5}">
                      <a16:colId xmlns:a16="http://schemas.microsoft.com/office/drawing/2014/main" val="523882560"/>
                    </a:ext>
                  </a:extLst>
                </a:gridCol>
                <a:gridCol w="1017888">
                  <a:extLst>
                    <a:ext uri="{9D8B030D-6E8A-4147-A177-3AD203B41FA5}">
                      <a16:colId xmlns:a16="http://schemas.microsoft.com/office/drawing/2014/main" val="2528531831"/>
                    </a:ext>
                  </a:extLst>
                </a:gridCol>
                <a:gridCol w="1341306">
                  <a:extLst>
                    <a:ext uri="{9D8B030D-6E8A-4147-A177-3AD203B41FA5}">
                      <a16:colId xmlns:a16="http://schemas.microsoft.com/office/drawing/2014/main" val="3455524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Format of </a:t>
                      </a:r>
                      <a:r>
                        <a:rPr lang="it-IT" sz="1600" dirty="0" err="1"/>
                        <a:t>courses</a:t>
                      </a:r>
                      <a:endParaRPr lang="it-IT" sz="1600" dirty="0"/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/>
                        <a:t>N = 23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9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Entirely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online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70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Hybrid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79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Entirely in-person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9349791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65D069DB-3C5B-4512-9514-8BE032ECC033}"/>
              </a:ext>
            </a:extLst>
          </p:cNvPr>
          <p:cNvSpPr txBox="1"/>
          <p:nvPr/>
        </p:nvSpPr>
        <p:spPr>
          <a:xfrm>
            <a:off x="859166" y="1864968"/>
            <a:ext cx="3984662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15707A"/>
                </a:solidFill>
              </a:rPr>
              <a:t>Pisa (UNIPI)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CEC54F-80EB-4655-865F-89E3AE93CF25}"/>
              </a:ext>
            </a:extLst>
          </p:cNvPr>
          <p:cNvSpPr txBox="1"/>
          <p:nvPr/>
        </p:nvSpPr>
        <p:spPr>
          <a:xfrm>
            <a:off x="5662183" y="1875493"/>
            <a:ext cx="3984662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15707A"/>
                </a:solidFill>
              </a:rPr>
              <a:t>Lisbon (NOVA)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C5DB88-C6BF-4ADA-8C91-CC3E32F09425}"/>
              </a:ext>
            </a:extLst>
          </p:cNvPr>
          <p:cNvSpPr txBox="1"/>
          <p:nvPr/>
        </p:nvSpPr>
        <p:spPr>
          <a:xfrm>
            <a:off x="827893" y="4227454"/>
            <a:ext cx="3965357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15707A"/>
                </a:solidFill>
              </a:rPr>
              <a:t>NOVI SAAD (UNS)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02EF2F-B205-4F99-87C0-ABFF69281AC0}"/>
              </a:ext>
            </a:extLst>
          </p:cNvPr>
          <p:cNvSpPr txBox="1"/>
          <p:nvPr/>
        </p:nvSpPr>
        <p:spPr>
          <a:xfrm>
            <a:off x="5674469" y="4260595"/>
            <a:ext cx="3915362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15707A"/>
                </a:solidFill>
              </a:rPr>
              <a:t>TALLIN (TLU)</a:t>
            </a:r>
          </a:p>
        </p:txBody>
      </p:sp>
    </p:spTree>
    <p:extLst>
      <p:ext uri="{BB962C8B-B14F-4D97-AF65-F5344CB8AC3E}">
        <p14:creationId xmlns:p14="http://schemas.microsoft.com/office/powerpoint/2010/main" val="391908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4" name="CasellaDiTesto 5">
            <a:extLst>
              <a:ext uri="{FF2B5EF4-FFF2-40B4-BE49-F238E27FC236}">
                <a16:creationId xmlns:a16="http://schemas.microsoft.com/office/drawing/2014/main" id="{EB0DA3F9-05BE-4F17-B24A-3C75DB6F095D}"/>
              </a:ext>
            </a:extLst>
          </p:cNvPr>
          <p:cNvSpPr txBox="1"/>
          <p:nvPr/>
        </p:nvSpPr>
        <p:spPr>
          <a:xfrm>
            <a:off x="2768600" y="701572"/>
            <a:ext cx="4368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2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it-IT" sz="32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ideas</a:t>
            </a:r>
            <a:r>
              <a:rPr lang="it-IT" sz="32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ENLIVEN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362E0-C0DB-4701-B1D5-A6B2714F7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1861988"/>
            <a:ext cx="7429500" cy="429444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</a:pPr>
            <a:r>
              <a:rPr lang="en-GB" b="1" dirty="0"/>
              <a:t>ENLIVEN’s </a:t>
            </a:r>
            <a:r>
              <a:rPr lang="en-GB" dirty="0"/>
              <a:t>goal is developing new enhanced forms of international exchanges in HE: </a:t>
            </a:r>
            <a:r>
              <a:rPr lang="en-GB" b="1" dirty="0"/>
              <a:t>virtual </a:t>
            </a:r>
            <a:r>
              <a:rPr lang="en-GB" dirty="0"/>
              <a:t>or </a:t>
            </a:r>
            <a:r>
              <a:rPr lang="en-GB" b="1" dirty="0"/>
              <a:t>blended</a:t>
            </a:r>
            <a:r>
              <a:rPr lang="en-GB" dirty="0"/>
              <a:t> mobility.</a:t>
            </a:r>
          </a:p>
          <a:p>
            <a:pPr algn="l"/>
            <a:r>
              <a:rPr lang="en-GB" dirty="0"/>
              <a:t>Motivations and context: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sz="2000" dirty="0"/>
              <a:t>The COVID-19 pandemic accelerated the shift to online education in a matter of days …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sz="2000" dirty="0"/>
              <a:t>In the future, not everyone will be able to experience physical mobilities for different reasons (disabilities, economic, work and family reasons …) 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sz="2000" dirty="0"/>
              <a:t>Share experiences, analyse weak points and good practises, come up with better solutions in terms of tools, methods, guidelines, platforms and OER’s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sz="2000" dirty="0"/>
              <a:t>Develop better forms of </a:t>
            </a:r>
            <a:r>
              <a:rPr lang="en-GB" sz="2000" b="1" dirty="0"/>
              <a:t>virtual mobility</a:t>
            </a:r>
            <a:endParaRPr lang="en-GB" sz="2000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3</a:t>
            </a:fld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94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30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9A230078-E3DD-46F4-B542-609B4950C3CD}"/>
              </a:ext>
            </a:extLst>
          </p:cNvPr>
          <p:cNvSpPr txBox="1"/>
          <p:nvPr/>
        </p:nvSpPr>
        <p:spPr>
          <a:xfrm>
            <a:off x="1827302" y="696603"/>
            <a:ext cx="62216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Methods </a:t>
            </a:r>
            <a:r>
              <a:rPr lang="it-IT" sz="3600" b="1" cap="small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2C6C2471-D692-4A95-9793-2E7F542B3E52}"/>
              </a:ext>
            </a:extLst>
          </p:cNvPr>
          <p:cNvGraphicFramePr>
            <a:graphicFrameLocks/>
          </p:cNvGraphicFramePr>
          <p:nvPr/>
        </p:nvGraphicFramePr>
        <p:xfrm>
          <a:off x="1030604" y="1996069"/>
          <a:ext cx="8434281" cy="392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C1C33C8-118B-42A2-8040-8E5AE99DCE42}"/>
              </a:ext>
            </a:extLst>
          </p:cNvPr>
          <p:cNvSpPr txBox="1"/>
          <p:nvPr/>
        </p:nvSpPr>
        <p:spPr>
          <a:xfrm>
            <a:off x="687391" y="5882394"/>
            <a:ext cx="429034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Students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FB32E-0E00-4AB6-A031-40A21F816DBC}"/>
              </a:ext>
            </a:extLst>
          </p:cNvPr>
          <p:cNvSpPr txBox="1"/>
          <p:nvPr/>
        </p:nvSpPr>
        <p:spPr>
          <a:xfrm>
            <a:off x="3102573" y="5878967"/>
            <a:ext cx="429034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Teachers</a:t>
            </a:r>
          </a:p>
        </p:txBody>
      </p:sp>
    </p:spTree>
    <p:extLst>
      <p:ext uri="{BB962C8B-B14F-4D97-AF65-F5344CB8AC3E}">
        <p14:creationId xmlns:p14="http://schemas.microsoft.com/office/powerpoint/2010/main" val="1566392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A2EE48-8ECC-4F7F-8A5E-709CF66974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054" y="169040"/>
              <a:ext cx="1269736" cy="1493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31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1" name="CasellaDiTesto 5">
            <a:extLst>
              <a:ext uri="{FF2B5EF4-FFF2-40B4-BE49-F238E27FC236}">
                <a16:creationId xmlns:a16="http://schemas.microsoft.com/office/drawing/2014/main" id="{0DD94B90-EDC6-40B9-8912-88FA93CBFF2A}"/>
              </a:ext>
            </a:extLst>
          </p:cNvPr>
          <p:cNvSpPr txBox="1"/>
          <p:nvPr/>
        </p:nvSpPr>
        <p:spPr>
          <a:xfrm>
            <a:off x="1954432" y="1245182"/>
            <a:ext cx="597406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4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r>
              <a:rPr lang="it-IT" sz="44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tools and </a:t>
            </a:r>
            <a:r>
              <a:rPr lang="it-IT" sz="44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endParaRPr lang="it-IT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74EC1D-C086-41AA-831E-3435615B8AE9}"/>
              </a:ext>
            </a:extLst>
          </p:cNvPr>
          <p:cNvSpPr/>
          <p:nvPr/>
        </p:nvSpPr>
        <p:spPr>
          <a:xfrm>
            <a:off x="1954462" y="3163289"/>
            <a:ext cx="6498803" cy="2778186"/>
          </a:xfrm>
          <a:custGeom>
            <a:avLst/>
            <a:gdLst>
              <a:gd name="connsiteX0" fmla="*/ 6449216 w 6498803"/>
              <a:gd name="connsiteY0" fmla="*/ 2365322 h 2778186"/>
              <a:gd name="connsiteX1" fmla="*/ 6320812 w 6498803"/>
              <a:gd name="connsiteY1" fmla="*/ 2519406 h 2778186"/>
              <a:gd name="connsiteX2" fmla="*/ 6297588 w 6498803"/>
              <a:gd name="connsiteY2" fmla="*/ 2537104 h 2778186"/>
              <a:gd name="connsiteX3" fmla="*/ 6264984 w 6498803"/>
              <a:gd name="connsiteY3" fmla="*/ 2559044 h 2778186"/>
              <a:gd name="connsiteX4" fmla="*/ 5978365 w 6498803"/>
              <a:gd name="connsiteY4" fmla="*/ 2678794 h 2778186"/>
              <a:gd name="connsiteX5" fmla="*/ 5897248 w 6498803"/>
              <a:gd name="connsiteY5" fmla="*/ 2699785 h 2778186"/>
              <a:gd name="connsiteX6" fmla="*/ 5828524 w 6498803"/>
              <a:gd name="connsiteY6" fmla="*/ 2715306 h 2778186"/>
              <a:gd name="connsiteX7" fmla="*/ 5802397 w 6498803"/>
              <a:gd name="connsiteY7" fmla="*/ 2720888 h 2778186"/>
              <a:gd name="connsiteX8" fmla="*/ 5774483 w 6498803"/>
              <a:gd name="connsiteY8" fmla="*/ 2726471 h 2778186"/>
              <a:gd name="connsiteX9" fmla="*/ 5761251 w 6498803"/>
              <a:gd name="connsiteY9" fmla="*/ 2728983 h 2778186"/>
              <a:gd name="connsiteX10" fmla="*/ 4985248 w 6498803"/>
              <a:gd name="connsiteY10" fmla="*/ 2773310 h 2778186"/>
              <a:gd name="connsiteX11" fmla="*/ 4972854 w 6498803"/>
              <a:gd name="connsiteY11" fmla="*/ 2772696 h 2778186"/>
              <a:gd name="connsiteX12" fmla="*/ 4953035 w 6498803"/>
              <a:gd name="connsiteY12" fmla="*/ 2771691 h 2778186"/>
              <a:gd name="connsiteX13" fmla="*/ 4793870 w 6498803"/>
              <a:gd name="connsiteY13" fmla="*/ 2761140 h 2778186"/>
              <a:gd name="connsiteX14" fmla="*/ 4773772 w 6498803"/>
              <a:gd name="connsiteY14" fmla="*/ 2759521 h 2778186"/>
              <a:gd name="connsiteX15" fmla="*/ 4764896 w 6498803"/>
              <a:gd name="connsiteY15" fmla="*/ 2758795 h 2778186"/>
              <a:gd name="connsiteX16" fmla="*/ 4675571 w 6498803"/>
              <a:gd name="connsiteY16" fmla="*/ 2750588 h 2778186"/>
              <a:gd name="connsiteX17" fmla="*/ 4557719 w 6498803"/>
              <a:gd name="connsiteY17" fmla="*/ 2738251 h 2778186"/>
              <a:gd name="connsiteX18" fmla="*/ 4552639 w 6498803"/>
              <a:gd name="connsiteY18" fmla="*/ 2737692 h 2778186"/>
              <a:gd name="connsiteX19" fmla="*/ 4548508 w 6498803"/>
              <a:gd name="connsiteY19" fmla="*/ 2737190 h 2778186"/>
              <a:gd name="connsiteX20" fmla="*/ 4548508 w 6498803"/>
              <a:gd name="connsiteY20" fmla="*/ 2737190 h 2778186"/>
              <a:gd name="connsiteX21" fmla="*/ 4126451 w 6498803"/>
              <a:gd name="connsiteY21" fmla="*/ 2682925 h 2778186"/>
              <a:gd name="connsiteX22" fmla="*/ 4106520 w 6498803"/>
              <a:gd name="connsiteY22" fmla="*/ 2680134 h 2778186"/>
              <a:gd name="connsiteX23" fmla="*/ 4070735 w 6498803"/>
              <a:gd name="connsiteY23" fmla="*/ 2675166 h 2778186"/>
              <a:gd name="connsiteX24" fmla="*/ 4040588 w 6498803"/>
              <a:gd name="connsiteY24" fmla="*/ 2670979 h 2778186"/>
              <a:gd name="connsiteX25" fmla="*/ 4040588 w 6498803"/>
              <a:gd name="connsiteY25" fmla="*/ 2670979 h 2778186"/>
              <a:gd name="connsiteX26" fmla="*/ 4031656 w 6498803"/>
              <a:gd name="connsiteY26" fmla="*/ 2669750 h 2778186"/>
              <a:gd name="connsiteX27" fmla="*/ 3888960 w 6498803"/>
              <a:gd name="connsiteY27" fmla="*/ 2649987 h 2778186"/>
              <a:gd name="connsiteX28" fmla="*/ 3881256 w 6498803"/>
              <a:gd name="connsiteY28" fmla="*/ 2648927 h 2778186"/>
              <a:gd name="connsiteX29" fmla="*/ 3612558 w 6498803"/>
              <a:gd name="connsiteY29" fmla="*/ 2614202 h 2778186"/>
              <a:gd name="connsiteX30" fmla="*/ 3600890 w 6498803"/>
              <a:gd name="connsiteY30" fmla="*/ 2612806 h 2778186"/>
              <a:gd name="connsiteX31" fmla="*/ 3600890 w 6498803"/>
              <a:gd name="connsiteY31" fmla="*/ 2612806 h 2778186"/>
              <a:gd name="connsiteX32" fmla="*/ 3490965 w 6498803"/>
              <a:gd name="connsiteY32" fmla="*/ 2600356 h 2778186"/>
              <a:gd name="connsiteX33" fmla="*/ 3463051 w 6498803"/>
              <a:gd name="connsiteY33" fmla="*/ 2597397 h 2778186"/>
              <a:gd name="connsiteX34" fmla="*/ 3425926 w 6498803"/>
              <a:gd name="connsiteY34" fmla="*/ 2593657 h 2778186"/>
              <a:gd name="connsiteX35" fmla="*/ 3117590 w 6498803"/>
              <a:gd name="connsiteY35" fmla="*/ 2570209 h 2778186"/>
              <a:gd name="connsiteX36" fmla="*/ 2969200 w 6498803"/>
              <a:gd name="connsiteY36" fmla="*/ 2564627 h 2778186"/>
              <a:gd name="connsiteX37" fmla="*/ 2846379 w 6498803"/>
              <a:gd name="connsiteY37" fmla="*/ 2563008 h 2778186"/>
              <a:gd name="connsiteX38" fmla="*/ 2679455 w 6498803"/>
              <a:gd name="connsiteY38" fmla="*/ 2563957 h 2778186"/>
              <a:gd name="connsiteX39" fmla="*/ 2679455 w 6498803"/>
              <a:gd name="connsiteY39" fmla="*/ 2563957 h 2778186"/>
              <a:gd name="connsiteX40" fmla="*/ 2666838 w 6498803"/>
              <a:gd name="connsiteY40" fmla="*/ 2563957 h 2778186"/>
              <a:gd name="connsiteX41" fmla="*/ 2430798 w 6498803"/>
              <a:gd name="connsiteY41" fmla="*/ 2570154 h 2778186"/>
              <a:gd name="connsiteX42" fmla="*/ 2416618 w 6498803"/>
              <a:gd name="connsiteY42" fmla="*/ 2570600 h 2778186"/>
              <a:gd name="connsiteX43" fmla="*/ 2411929 w 6498803"/>
              <a:gd name="connsiteY43" fmla="*/ 2570600 h 2778186"/>
              <a:gd name="connsiteX44" fmla="*/ 1909926 w 6498803"/>
              <a:gd name="connsiteY44" fmla="*/ 2590029 h 2778186"/>
              <a:gd name="connsiteX45" fmla="*/ 1869117 w 6498803"/>
              <a:gd name="connsiteY45" fmla="*/ 2591368 h 2778186"/>
              <a:gd name="connsiteX46" fmla="*/ 1863199 w 6498803"/>
              <a:gd name="connsiteY46" fmla="*/ 2591368 h 2778186"/>
              <a:gd name="connsiteX47" fmla="*/ 1689184 w 6498803"/>
              <a:gd name="connsiteY47" fmla="*/ 2595667 h 2778186"/>
              <a:gd name="connsiteX48" fmla="*/ 1673832 w 6498803"/>
              <a:gd name="connsiteY48" fmla="*/ 2595667 h 2778186"/>
              <a:gd name="connsiteX49" fmla="*/ 1673329 w 6498803"/>
              <a:gd name="connsiteY49" fmla="*/ 2595667 h 2778186"/>
              <a:gd name="connsiteX50" fmla="*/ 1654683 w 6498803"/>
              <a:gd name="connsiteY50" fmla="*/ 2595667 h 2778186"/>
              <a:gd name="connsiteX51" fmla="*/ 1628779 w 6498803"/>
              <a:gd name="connsiteY51" fmla="*/ 2596002 h 2778186"/>
              <a:gd name="connsiteX52" fmla="*/ 1548219 w 6498803"/>
              <a:gd name="connsiteY52" fmla="*/ 2596448 h 2778186"/>
              <a:gd name="connsiteX53" fmla="*/ 1515337 w 6498803"/>
              <a:gd name="connsiteY53" fmla="*/ 2596448 h 2778186"/>
              <a:gd name="connsiteX54" fmla="*/ 1221628 w 6498803"/>
              <a:gd name="connsiteY54" fmla="*/ 2588912 h 2778186"/>
              <a:gd name="connsiteX55" fmla="*/ 1210797 w 6498803"/>
              <a:gd name="connsiteY55" fmla="*/ 2588298 h 2778186"/>
              <a:gd name="connsiteX56" fmla="*/ 650790 w 6498803"/>
              <a:gd name="connsiteY56" fmla="*/ 2518625 h 2778186"/>
              <a:gd name="connsiteX57" fmla="*/ 593846 w 6498803"/>
              <a:gd name="connsiteY57" fmla="*/ 2506119 h 2778186"/>
              <a:gd name="connsiteX58" fmla="*/ 220917 w 6498803"/>
              <a:gd name="connsiteY58" fmla="*/ 2392734 h 2778186"/>
              <a:gd name="connsiteX59" fmla="*/ 62758 w 6498803"/>
              <a:gd name="connsiteY59" fmla="*/ 2300953 h 2778186"/>
              <a:gd name="connsiteX60" fmla="*/ 137399 w 6498803"/>
              <a:gd name="connsiteY60" fmla="*/ 1907033 h 2778186"/>
              <a:gd name="connsiteX61" fmla="*/ 501954 w 6498803"/>
              <a:gd name="connsiteY61" fmla="*/ 1875323 h 2778186"/>
              <a:gd name="connsiteX62" fmla="*/ 523894 w 6498803"/>
              <a:gd name="connsiteY62" fmla="*/ 1869740 h 2778186"/>
              <a:gd name="connsiteX63" fmla="*/ 568556 w 6498803"/>
              <a:gd name="connsiteY63" fmla="*/ 1851317 h 2778186"/>
              <a:gd name="connsiteX64" fmla="*/ 583350 w 6498803"/>
              <a:gd name="connsiteY64" fmla="*/ 1843501 h 2778186"/>
              <a:gd name="connsiteX65" fmla="*/ 616400 w 6498803"/>
              <a:gd name="connsiteY65" fmla="*/ 1823292 h 2778186"/>
              <a:gd name="connsiteX66" fmla="*/ 666645 w 6498803"/>
              <a:gd name="connsiteY66" fmla="*/ 1785161 h 2778186"/>
              <a:gd name="connsiteX67" fmla="*/ 687301 w 6498803"/>
              <a:gd name="connsiteY67" fmla="*/ 1766403 h 2778186"/>
              <a:gd name="connsiteX68" fmla="*/ 748265 w 6498803"/>
              <a:gd name="connsiteY68" fmla="*/ 1693437 h 2778186"/>
              <a:gd name="connsiteX69" fmla="*/ 765014 w 6498803"/>
              <a:gd name="connsiteY69" fmla="*/ 1661950 h 2778186"/>
              <a:gd name="connsiteX70" fmla="*/ 771936 w 6498803"/>
              <a:gd name="connsiteY70" fmla="*/ 1644532 h 2778186"/>
              <a:gd name="connsiteX71" fmla="*/ 778580 w 6498803"/>
              <a:gd name="connsiteY71" fmla="*/ 1618739 h 2778186"/>
              <a:gd name="connsiteX72" fmla="*/ 734587 w 6498803"/>
              <a:gd name="connsiteY72" fmla="*/ 1502729 h 2778186"/>
              <a:gd name="connsiteX73" fmla="*/ 723422 w 6498803"/>
              <a:gd name="connsiteY73" fmla="*/ 1494300 h 2778186"/>
              <a:gd name="connsiteX74" fmla="*/ 699193 w 6498803"/>
              <a:gd name="connsiteY74" fmla="*/ 1480287 h 2778186"/>
              <a:gd name="connsiteX75" fmla="*/ 688697 w 6498803"/>
              <a:gd name="connsiteY75" fmla="*/ 1475597 h 2778186"/>
              <a:gd name="connsiteX76" fmla="*/ 516357 w 6498803"/>
              <a:gd name="connsiteY76" fmla="*/ 1430935 h 2778186"/>
              <a:gd name="connsiteX77" fmla="*/ 516357 w 6498803"/>
              <a:gd name="connsiteY77" fmla="*/ 1430935 h 2778186"/>
              <a:gd name="connsiteX78" fmla="*/ 467006 w 6498803"/>
              <a:gd name="connsiteY78" fmla="*/ 1413796 h 2778186"/>
              <a:gd name="connsiteX79" fmla="*/ 436970 w 6498803"/>
              <a:gd name="connsiteY79" fmla="*/ 1399058 h 2778186"/>
              <a:gd name="connsiteX80" fmla="*/ 436970 w 6498803"/>
              <a:gd name="connsiteY80" fmla="*/ 1399058 h 2778186"/>
              <a:gd name="connsiteX81" fmla="*/ 434346 w 6498803"/>
              <a:gd name="connsiteY81" fmla="*/ 1397606 h 2778186"/>
              <a:gd name="connsiteX82" fmla="*/ 434346 w 6498803"/>
              <a:gd name="connsiteY82" fmla="*/ 1397606 h 2778186"/>
              <a:gd name="connsiteX83" fmla="*/ 216619 w 6498803"/>
              <a:gd name="connsiteY83" fmla="*/ 1218958 h 2778186"/>
              <a:gd name="connsiteX84" fmla="*/ 176088 w 6498803"/>
              <a:gd name="connsiteY84" fmla="*/ 1160115 h 2778186"/>
              <a:gd name="connsiteX85" fmla="*/ 165257 w 6498803"/>
              <a:gd name="connsiteY85" fmla="*/ 1141357 h 2778186"/>
              <a:gd name="connsiteX86" fmla="*/ 159116 w 6498803"/>
              <a:gd name="connsiteY86" fmla="*/ 563597 h 2778186"/>
              <a:gd name="connsiteX87" fmla="*/ 200429 w 6498803"/>
              <a:gd name="connsiteY87" fmla="*/ 502968 h 2778186"/>
              <a:gd name="connsiteX88" fmla="*/ 215670 w 6498803"/>
              <a:gd name="connsiteY88" fmla="*/ 484210 h 2778186"/>
              <a:gd name="connsiteX89" fmla="*/ 593288 w 6498803"/>
              <a:gd name="connsiteY89" fmla="*/ 234437 h 2778186"/>
              <a:gd name="connsiteX90" fmla="*/ 1182269 w 6498803"/>
              <a:gd name="connsiteY90" fmla="*/ 76445 h 2778186"/>
              <a:gd name="connsiteX91" fmla="*/ 1305090 w 6498803"/>
              <a:gd name="connsiteY91" fmla="*/ 58915 h 2778186"/>
              <a:gd name="connsiteX92" fmla="*/ 1822054 w 6498803"/>
              <a:gd name="connsiteY92" fmla="*/ 16598 h 2778186"/>
              <a:gd name="connsiteX93" fmla="*/ 2307308 w 6498803"/>
              <a:gd name="connsiteY93" fmla="*/ 799 h 2778186"/>
              <a:gd name="connsiteX94" fmla="*/ 2472613 w 6498803"/>
              <a:gd name="connsiteY94" fmla="*/ -150 h 2778186"/>
              <a:gd name="connsiteX95" fmla="*/ 2845430 w 6498803"/>
              <a:gd name="connsiteY95" fmla="*/ 7051 h 2778186"/>
              <a:gd name="connsiteX96" fmla="*/ 2968251 w 6498803"/>
              <a:gd name="connsiteY96" fmla="*/ 12634 h 2778186"/>
              <a:gd name="connsiteX97" fmla="*/ 3282616 w 6498803"/>
              <a:gd name="connsiteY97" fmla="*/ 34965 h 2778186"/>
              <a:gd name="connsiteX98" fmla="*/ 3433016 w 6498803"/>
              <a:gd name="connsiteY98" fmla="*/ 49983 h 2778186"/>
              <a:gd name="connsiteX99" fmla="*/ 4551913 w 6498803"/>
              <a:gd name="connsiteY99" fmla="*/ 272065 h 2778186"/>
              <a:gd name="connsiteX100" fmla="*/ 4674734 w 6498803"/>
              <a:gd name="connsiteY100" fmla="*/ 311145 h 2778186"/>
              <a:gd name="connsiteX101" fmla="*/ 5123533 w 6498803"/>
              <a:gd name="connsiteY101" fmla="*/ 484601 h 2778186"/>
              <a:gd name="connsiteX102" fmla="*/ 5164957 w 6498803"/>
              <a:gd name="connsiteY102" fmla="*/ 503359 h 2778186"/>
              <a:gd name="connsiteX103" fmla="*/ 5435609 w 6498803"/>
              <a:gd name="connsiteY103" fmla="*/ 639076 h 2778186"/>
              <a:gd name="connsiteX104" fmla="*/ 5773924 w 6498803"/>
              <a:gd name="connsiteY104" fmla="*/ 851221 h 2778186"/>
              <a:gd name="connsiteX105" fmla="*/ 5896745 w 6498803"/>
              <a:gd name="connsiteY105" fmla="*/ 947915 h 2778186"/>
              <a:gd name="connsiteX106" fmla="*/ 6092756 w 6498803"/>
              <a:gd name="connsiteY106" fmla="*/ 1141301 h 2778186"/>
              <a:gd name="connsiteX107" fmla="*/ 6108667 w 6498803"/>
              <a:gd name="connsiteY107" fmla="*/ 1160060 h 2778186"/>
              <a:gd name="connsiteX108" fmla="*/ 6186267 w 6498803"/>
              <a:gd name="connsiteY108" fmla="*/ 1261722 h 2778186"/>
              <a:gd name="connsiteX109" fmla="*/ 6445084 w 6498803"/>
              <a:gd name="connsiteY109" fmla="*/ 1830493 h 2778186"/>
              <a:gd name="connsiteX110" fmla="*/ 6449216 w 6498803"/>
              <a:gd name="connsiteY110" fmla="*/ 2365322 h 277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498803" h="2778186">
                <a:moveTo>
                  <a:pt x="6449216" y="2365322"/>
                </a:moveTo>
                <a:cubicBezTo>
                  <a:pt x="6418063" y="2425382"/>
                  <a:pt x="6374295" y="2477954"/>
                  <a:pt x="6320812" y="2519406"/>
                </a:cubicBezTo>
                <a:cubicBezTo>
                  <a:pt x="6313220" y="2525492"/>
                  <a:pt x="6305460" y="2531354"/>
                  <a:pt x="6297588" y="2537104"/>
                </a:cubicBezTo>
                <a:cubicBezTo>
                  <a:pt x="6286980" y="2544546"/>
                  <a:pt x="6276094" y="2551859"/>
                  <a:pt x="6264984" y="2559044"/>
                </a:cubicBezTo>
                <a:cubicBezTo>
                  <a:pt x="6178508" y="2613923"/>
                  <a:pt x="6077236" y="2651439"/>
                  <a:pt x="5978365" y="2678794"/>
                </a:cubicBezTo>
                <a:cubicBezTo>
                  <a:pt x="5951400" y="2686236"/>
                  <a:pt x="5924380" y="2693237"/>
                  <a:pt x="5897248" y="2699785"/>
                </a:cubicBezTo>
                <a:cubicBezTo>
                  <a:pt x="5874358" y="2705329"/>
                  <a:pt x="5851469" y="2710504"/>
                  <a:pt x="5828524" y="2715306"/>
                </a:cubicBezTo>
                <a:cubicBezTo>
                  <a:pt x="5819815" y="2717204"/>
                  <a:pt x="5811106" y="2718990"/>
                  <a:pt x="5802397" y="2720888"/>
                </a:cubicBezTo>
                <a:cubicBezTo>
                  <a:pt x="5793687" y="2722786"/>
                  <a:pt x="5783694" y="2724629"/>
                  <a:pt x="5774483" y="2726471"/>
                </a:cubicBezTo>
                <a:lnTo>
                  <a:pt x="5761251" y="2728983"/>
                </a:lnTo>
                <a:cubicBezTo>
                  <a:pt x="5505449" y="2776158"/>
                  <a:pt x="5246298" y="2785146"/>
                  <a:pt x="4985248" y="2773310"/>
                </a:cubicBezTo>
                <a:lnTo>
                  <a:pt x="4972854" y="2772696"/>
                </a:lnTo>
                <a:lnTo>
                  <a:pt x="4953035" y="2771691"/>
                </a:lnTo>
                <a:cubicBezTo>
                  <a:pt x="4900038" y="2768939"/>
                  <a:pt x="4846979" y="2765422"/>
                  <a:pt x="4793870" y="2761140"/>
                </a:cubicBezTo>
                <a:lnTo>
                  <a:pt x="4773772" y="2759521"/>
                </a:lnTo>
                <a:lnTo>
                  <a:pt x="4764896" y="2758795"/>
                </a:lnTo>
                <a:cubicBezTo>
                  <a:pt x="4735123" y="2756300"/>
                  <a:pt x="4705344" y="2753564"/>
                  <a:pt x="4675571" y="2750588"/>
                </a:cubicBezTo>
                <a:cubicBezTo>
                  <a:pt x="4636342" y="2746865"/>
                  <a:pt x="4597061" y="2742756"/>
                  <a:pt x="4557719" y="2738251"/>
                </a:cubicBezTo>
                <a:lnTo>
                  <a:pt x="4552639" y="2737692"/>
                </a:lnTo>
                <a:lnTo>
                  <a:pt x="4548508" y="2737190"/>
                </a:lnTo>
                <a:lnTo>
                  <a:pt x="4548508" y="2737190"/>
                </a:lnTo>
                <a:cubicBezTo>
                  <a:pt x="4408101" y="2721391"/>
                  <a:pt x="4267360" y="2702409"/>
                  <a:pt x="4126451" y="2682925"/>
                </a:cubicBezTo>
                <a:lnTo>
                  <a:pt x="4106520" y="2680134"/>
                </a:lnTo>
                <a:lnTo>
                  <a:pt x="4070735" y="2675166"/>
                </a:lnTo>
                <a:lnTo>
                  <a:pt x="4040588" y="2670979"/>
                </a:lnTo>
                <a:lnTo>
                  <a:pt x="4040588" y="2670979"/>
                </a:lnTo>
                <a:lnTo>
                  <a:pt x="4031656" y="2669750"/>
                </a:lnTo>
                <a:cubicBezTo>
                  <a:pt x="3984090" y="2663090"/>
                  <a:pt x="3936526" y="2656502"/>
                  <a:pt x="3888960" y="2649987"/>
                </a:cubicBezTo>
                <a:lnTo>
                  <a:pt x="3881256" y="2648927"/>
                </a:lnTo>
                <a:cubicBezTo>
                  <a:pt x="3791932" y="2636700"/>
                  <a:pt x="3702105" y="2624921"/>
                  <a:pt x="3612558" y="2614202"/>
                </a:cubicBezTo>
                <a:lnTo>
                  <a:pt x="3600890" y="2612806"/>
                </a:lnTo>
                <a:lnTo>
                  <a:pt x="3600890" y="2612806"/>
                </a:lnTo>
                <a:cubicBezTo>
                  <a:pt x="3564228" y="2608452"/>
                  <a:pt x="3527588" y="2604303"/>
                  <a:pt x="3490965" y="2600356"/>
                </a:cubicBezTo>
                <a:lnTo>
                  <a:pt x="3463051" y="2597397"/>
                </a:lnTo>
                <a:lnTo>
                  <a:pt x="3425926" y="2593657"/>
                </a:lnTo>
                <a:cubicBezTo>
                  <a:pt x="3323036" y="2583441"/>
                  <a:pt x="3220201" y="2575290"/>
                  <a:pt x="3117590" y="2570209"/>
                </a:cubicBezTo>
                <a:cubicBezTo>
                  <a:pt x="3068238" y="2567753"/>
                  <a:pt x="3018775" y="2565894"/>
                  <a:pt x="2969200" y="2564627"/>
                </a:cubicBezTo>
                <a:cubicBezTo>
                  <a:pt x="2928262" y="2563694"/>
                  <a:pt x="2887318" y="2563158"/>
                  <a:pt x="2846379" y="2563008"/>
                </a:cubicBezTo>
                <a:cubicBezTo>
                  <a:pt x="2790847" y="2562745"/>
                  <a:pt x="2735210" y="2563064"/>
                  <a:pt x="2679455" y="2563957"/>
                </a:cubicBezTo>
                <a:lnTo>
                  <a:pt x="2679455" y="2563957"/>
                </a:lnTo>
                <a:lnTo>
                  <a:pt x="2666838" y="2563957"/>
                </a:lnTo>
                <a:cubicBezTo>
                  <a:pt x="2588288" y="2565241"/>
                  <a:pt x="2509571" y="2567474"/>
                  <a:pt x="2430798" y="2570154"/>
                </a:cubicBezTo>
                <a:lnTo>
                  <a:pt x="2416618" y="2570600"/>
                </a:lnTo>
                <a:lnTo>
                  <a:pt x="2411929" y="2570600"/>
                </a:lnTo>
                <a:cubicBezTo>
                  <a:pt x="2244446" y="2576518"/>
                  <a:pt x="2076963" y="2584390"/>
                  <a:pt x="1909926" y="2590029"/>
                </a:cubicBezTo>
                <a:lnTo>
                  <a:pt x="1869117" y="2591368"/>
                </a:lnTo>
                <a:lnTo>
                  <a:pt x="1863199" y="2591368"/>
                </a:lnTo>
                <a:cubicBezTo>
                  <a:pt x="1805138" y="2593227"/>
                  <a:pt x="1747133" y="2594662"/>
                  <a:pt x="1689184" y="2595667"/>
                </a:cubicBezTo>
                <a:lnTo>
                  <a:pt x="1673832" y="2595667"/>
                </a:lnTo>
                <a:lnTo>
                  <a:pt x="1673329" y="2595667"/>
                </a:lnTo>
                <a:lnTo>
                  <a:pt x="1654683" y="2595667"/>
                </a:lnTo>
                <a:lnTo>
                  <a:pt x="1628779" y="2596002"/>
                </a:lnTo>
                <a:cubicBezTo>
                  <a:pt x="1601870" y="2596264"/>
                  <a:pt x="1575017" y="2596409"/>
                  <a:pt x="1548219" y="2596448"/>
                </a:cubicBezTo>
                <a:lnTo>
                  <a:pt x="1515337" y="2596448"/>
                </a:lnTo>
                <a:cubicBezTo>
                  <a:pt x="1416969" y="2596169"/>
                  <a:pt x="1318991" y="2593992"/>
                  <a:pt x="1221628" y="2588912"/>
                </a:cubicBezTo>
                <a:lnTo>
                  <a:pt x="1210797" y="2588298"/>
                </a:lnTo>
                <a:cubicBezTo>
                  <a:pt x="1021597" y="2578081"/>
                  <a:pt x="834519" y="2556978"/>
                  <a:pt x="650790" y="2518625"/>
                </a:cubicBezTo>
                <a:cubicBezTo>
                  <a:pt x="631770" y="2514644"/>
                  <a:pt x="612788" y="2510474"/>
                  <a:pt x="593846" y="2506119"/>
                </a:cubicBezTo>
                <a:cubicBezTo>
                  <a:pt x="466888" y="2477653"/>
                  <a:pt x="342233" y="2439752"/>
                  <a:pt x="220917" y="2392734"/>
                </a:cubicBezTo>
                <a:cubicBezTo>
                  <a:pt x="163750" y="2370402"/>
                  <a:pt x="106247" y="2344610"/>
                  <a:pt x="62758" y="2300953"/>
                </a:cubicBezTo>
                <a:cubicBezTo>
                  <a:pt x="-47558" y="2189298"/>
                  <a:pt x="-6134" y="1970621"/>
                  <a:pt x="137399" y="1907033"/>
                </a:cubicBezTo>
                <a:cubicBezTo>
                  <a:pt x="249669" y="1857291"/>
                  <a:pt x="381199" y="1897766"/>
                  <a:pt x="501954" y="1875323"/>
                </a:cubicBezTo>
                <a:cubicBezTo>
                  <a:pt x="509373" y="1873911"/>
                  <a:pt x="516698" y="1872046"/>
                  <a:pt x="523894" y="1869740"/>
                </a:cubicBezTo>
                <a:cubicBezTo>
                  <a:pt x="539247" y="1864788"/>
                  <a:pt x="554180" y="1858631"/>
                  <a:pt x="568556" y="1851317"/>
                </a:cubicBezTo>
                <a:cubicBezTo>
                  <a:pt x="573469" y="1848861"/>
                  <a:pt x="578382" y="1846237"/>
                  <a:pt x="583350" y="1843501"/>
                </a:cubicBezTo>
                <a:cubicBezTo>
                  <a:pt x="594516" y="1837416"/>
                  <a:pt x="605681" y="1830661"/>
                  <a:pt x="616400" y="1823292"/>
                </a:cubicBezTo>
                <a:cubicBezTo>
                  <a:pt x="633925" y="1811635"/>
                  <a:pt x="650706" y="1798900"/>
                  <a:pt x="666645" y="1785161"/>
                </a:cubicBezTo>
                <a:cubicBezTo>
                  <a:pt x="673719" y="1779132"/>
                  <a:pt x="680602" y="1772879"/>
                  <a:pt x="687301" y="1766403"/>
                </a:cubicBezTo>
                <a:cubicBezTo>
                  <a:pt x="710487" y="1744625"/>
                  <a:pt x="730953" y="1720122"/>
                  <a:pt x="748265" y="1693437"/>
                </a:cubicBezTo>
                <a:cubicBezTo>
                  <a:pt x="754568" y="1683337"/>
                  <a:pt x="760162" y="1672819"/>
                  <a:pt x="765014" y="1661950"/>
                </a:cubicBezTo>
                <a:cubicBezTo>
                  <a:pt x="767637" y="1656367"/>
                  <a:pt x="769982" y="1650338"/>
                  <a:pt x="771936" y="1644532"/>
                </a:cubicBezTo>
                <a:cubicBezTo>
                  <a:pt x="774856" y="1636130"/>
                  <a:pt x="777078" y="1627504"/>
                  <a:pt x="778580" y="1618739"/>
                </a:cubicBezTo>
                <a:cubicBezTo>
                  <a:pt x="785614" y="1577315"/>
                  <a:pt x="774225" y="1536896"/>
                  <a:pt x="734587" y="1502729"/>
                </a:cubicBezTo>
                <a:cubicBezTo>
                  <a:pt x="731037" y="1499698"/>
                  <a:pt x="727308" y="1496884"/>
                  <a:pt x="723422" y="1494300"/>
                </a:cubicBezTo>
                <a:cubicBezTo>
                  <a:pt x="715746" y="1488974"/>
                  <a:pt x="707640" y="1484284"/>
                  <a:pt x="699193" y="1480287"/>
                </a:cubicBezTo>
                <a:cubicBezTo>
                  <a:pt x="695787" y="1478668"/>
                  <a:pt x="692270" y="1477105"/>
                  <a:pt x="688697" y="1475597"/>
                </a:cubicBezTo>
                <a:cubicBezTo>
                  <a:pt x="637671" y="1454104"/>
                  <a:pt x="571850" y="1445841"/>
                  <a:pt x="516357" y="1430935"/>
                </a:cubicBezTo>
                <a:lnTo>
                  <a:pt x="516357" y="1430935"/>
                </a:lnTo>
                <a:cubicBezTo>
                  <a:pt x="499447" y="1426648"/>
                  <a:pt x="482933" y="1420914"/>
                  <a:pt x="467006" y="1413796"/>
                </a:cubicBezTo>
                <a:cubicBezTo>
                  <a:pt x="456901" y="1409107"/>
                  <a:pt x="446852" y="1404194"/>
                  <a:pt x="436970" y="1399058"/>
                </a:cubicBezTo>
                <a:lnTo>
                  <a:pt x="436970" y="1399058"/>
                </a:lnTo>
                <a:lnTo>
                  <a:pt x="434346" y="1397606"/>
                </a:lnTo>
                <a:lnTo>
                  <a:pt x="434346" y="1397606"/>
                </a:lnTo>
                <a:cubicBezTo>
                  <a:pt x="349968" y="1354100"/>
                  <a:pt x="275764" y="1293214"/>
                  <a:pt x="216619" y="1218958"/>
                </a:cubicBezTo>
                <a:cubicBezTo>
                  <a:pt x="201916" y="1200194"/>
                  <a:pt x="188380" y="1180543"/>
                  <a:pt x="176088" y="1160115"/>
                </a:cubicBezTo>
                <a:cubicBezTo>
                  <a:pt x="172347" y="1153974"/>
                  <a:pt x="168719" y="1147666"/>
                  <a:pt x="165257" y="1141357"/>
                </a:cubicBezTo>
                <a:cubicBezTo>
                  <a:pt x="67168" y="964384"/>
                  <a:pt x="57063" y="737612"/>
                  <a:pt x="159116" y="563597"/>
                </a:cubicBezTo>
                <a:cubicBezTo>
                  <a:pt x="171514" y="542483"/>
                  <a:pt x="185316" y="522229"/>
                  <a:pt x="200429" y="502968"/>
                </a:cubicBezTo>
                <a:cubicBezTo>
                  <a:pt x="205342" y="496604"/>
                  <a:pt x="210422" y="490351"/>
                  <a:pt x="215670" y="484210"/>
                </a:cubicBezTo>
                <a:cubicBezTo>
                  <a:pt x="312810" y="369596"/>
                  <a:pt x="452379" y="291940"/>
                  <a:pt x="593288" y="234437"/>
                </a:cubicBezTo>
                <a:cubicBezTo>
                  <a:pt x="782432" y="157284"/>
                  <a:pt x="980452" y="108546"/>
                  <a:pt x="1182269" y="76445"/>
                </a:cubicBezTo>
                <a:cubicBezTo>
                  <a:pt x="1223208" y="69930"/>
                  <a:pt x="1264152" y="64091"/>
                  <a:pt x="1305090" y="58915"/>
                </a:cubicBezTo>
                <a:cubicBezTo>
                  <a:pt x="1476481" y="37031"/>
                  <a:pt x="1649881" y="25419"/>
                  <a:pt x="1822054" y="16598"/>
                </a:cubicBezTo>
                <a:cubicBezTo>
                  <a:pt x="1983100" y="8447"/>
                  <a:pt x="2144849" y="3183"/>
                  <a:pt x="2307308" y="799"/>
                </a:cubicBezTo>
                <a:cubicBezTo>
                  <a:pt x="2362354" y="56"/>
                  <a:pt x="2417456" y="-262"/>
                  <a:pt x="2472613" y="-150"/>
                </a:cubicBezTo>
                <a:cubicBezTo>
                  <a:pt x="2596886" y="-150"/>
                  <a:pt x="2721158" y="2250"/>
                  <a:pt x="2845430" y="7051"/>
                </a:cubicBezTo>
                <a:cubicBezTo>
                  <a:pt x="2886368" y="8615"/>
                  <a:pt x="2927313" y="10474"/>
                  <a:pt x="2968251" y="12634"/>
                </a:cubicBezTo>
                <a:cubicBezTo>
                  <a:pt x="3073246" y="18066"/>
                  <a:pt x="3178034" y="25514"/>
                  <a:pt x="3282616" y="34965"/>
                </a:cubicBezTo>
                <a:cubicBezTo>
                  <a:pt x="3332861" y="39504"/>
                  <a:pt x="3382994" y="44512"/>
                  <a:pt x="3433016" y="49983"/>
                </a:cubicBezTo>
                <a:cubicBezTo>
                  <a:pt x="3813984" y="91630"/>
                  <a:pt x="4189425" y="162252"/>
                  <a:pt x="4551913" y="272065"/>
                </a:cubicBezTo>
                <a:cubicBezTo>
                  <a:pt x="4593042" y="284498"/>
                  <a:pt x="4633980" y="297523"/>
                  <a:pt x="4674734" y="311145"/>
                </a:cubicBezTo>
                <a:cubicBezTo>
                  <a:pt x="4827172" y="361334"/>
                  <a:pt x="4976963" y="419227"/>
                  <a:pt x="5123533" y="484601"/>
                </a:cubicBezTo>
                <a:cubicBezTo>
                  <a:pt x="5137378" y="490815"/>
                  <a:pt x="5151184" y="497067"/>
                  <a:pt x="5164957" y="503359"/>
                </a:cubicBezTo>
                <a:cubicBezTo>
                  <a:pt x="5256475" y="545341"/>
                  <a:pt x="5346692" y="590579"/>
                  <a:pt x="5435609" y="639076"/>
                </a:cubicBezTo>
                <a:cubicBezTo>
                  <a:pt x="5552959" y="702223"/>
                  <a:pt x="5665954" y="773096"/>
                  <a:pt x="5773924" y="851221"/>
                </a:cubicBezTo>
                <a:cubicBezTo>
                  <a:pt x="5816074" y="882110"/>
                  <a:pt x="5856996" y="914345"/>
                  <a:pt x="5896745" y="947915"/>
                </a:cubicBezTo>
                <a:cubicBezTo>
                  <a:pt x="5967032" y="1007181"/>
                  <a:pt x="6032574" y="1071835"/>
                  <a:pt x="6092756" y="1141301"/>
                </a:cubicBezTo>
                <a:cubicBezTo>
                  <a:pt x="6098116" y="1147515"/>
                  <a:pt x="6103419" y="1153768"/>
                  <a:pt x="6108667" y="1160060"/>
                </a:cubicBezTo>
                <a:cubicBezTo>
                  <a:pt x="6135911" y="1192774"/>
                  <a:pt x="6161759" y="1226662"/>
                  <a:pt x="6186267" y="1261722"/>
                </a:cubicBezTo>
                <a:cubicBezTo>
                  <a:pt x="6305738" y="1433447"/>
                  <a:pt x="6385907" y="1629849"/>
                  <a:pt x="6445084" y="1830493"/>
                </a:cubicBezTo>
                <a:cubicBezTo>
                  <a:pt x="6497283" y="2005569"/>
                  <a:pt x="6532008" y="2202138"/>
                  <a:pt x="6449216" y="2365322"/>
                </a:cubicBezTo>
                <a:close/>
              </a:path>
            </a:pathLst>
          </a:custGeom>
          <a:solidFill>
            <a:srgbClr val="15707A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7B6E169-54DD-46AF-BB89-FC8157F19300}"/>
              </a:ext>
            </a:extLst>
          </p:cNvPr>
          <p:cNvSpPr/>
          <p:nvPr/>
        </p:nvSpPr>
        <p:spPr>
          <a:xfrm>
            <a:off x="2119514" y="3162920"/>
            <a:ext cx="6212777" cy="2750850"/>
          </a:xfrm>
          <a:custGeom>
            <a:avLst/>
            <a:gdLst>
              <a:gd name="connsiteX0" fmla="*/ 6209075 w 6212777"/>
              <a:gd name="connsiteY0" fmla="*/ 1766772 h 2750850"/>
              <a:gd name="connsiteX1" fmla="*/ 5732140 w 6212777"/>
              <a:gd name="connsiteY1" fmla="*/ 1766772 h 2750850"/>
              <a:gd name="connsiteX2" fmla="*/ 5732140 w 6212777"/>
              <a:gd name="connsiteY2" fmla="*/ 1160094 h 2750850"/>
              <a:gd name="connsiteX3" fmla="*/ 5944285 w 6212777"/>
              <a:gd name="connsiteY3" fmla="*/ 1160094 h 2750850"/>
              <a:gd name="connsiteX4" fmla="*/ 5928374 w 6212777"/>
              <a:gd name="connsiteY4" fmla="*/ 1141336 h 2750850"/>
              <a:gd name="connsiteX5" fmla="*/ 5732363 w 6212777"/>
              <a:gd name="connsiteY5" fmla="*/ 1141336 h 2750850"/>
              <a:gd name="connsiteX6" fmla="*/ 5732363 w 6212777"/>
              <a:gd name="connsiteY6" fmla="*/ 947949 h 2750850"/>
              <a:gd name="connsiteX7" fmla="*/ 5609542 w 6212777"/>
              <a:gd name="connsiteY7" fmla="*/ 851255 h 2750850"/>
              <a:gd name="connsiteX8" fmla="*/ 5609542 w 6212777"/>
              <a:gd name="connsiteY8" fmla="*/ 1141559 h 2750850"/>
              <a:gd name="connsiteX9" fmla="*/ 4510017 w 6212777"/>
              <a:gd name="connsiteY9" fmla="*/ 1141559 h 2750850"/>
              <a:gd name="connsiteX10" fmla="*/ 4510017 w 6212777"/>
              <a:gd name="connsiteY10" fmla="*/ 503337 h 2750850"/>
              <a:gd name="connsiteX11" fmla="*/ 5000240 w 6212777"/>
              <a:gd name="connsiteY11" fmla="*/ 503337 h 2750850"/>
              <a:gd name="connsiteX12" fmla="*/ 4958816 w 6212777"/>
              <a:gd name="connsiteY12" fmla="*/ 484579 h 2750850"/>
              <a:gd name="connsiteX13" fmla="*/ 4510017 w 6212777"/>
              <a:gd name="connsiteY13" fmla="*/ 484579 h 2750850"/>
              <a:gd name="connsiteX14" fmla="*/ 4510017 w 6212777"/>
              <a:gd name="connsiteY14" fmla="*/ 311123 h 2750850"/>
              <a:gd name="connsiteX15" fmla="*/ 4387197 w 6212777"/>
              <a:gd name="connsiteY15" fmla="*/ 272044 h 2750850"/>
              <a:gd name="connsiteX16" fmla="*/ 4387197 w 6212777"/>
              <a:gd name="connsiteY16" fmla="*/ 484189 h 2750850"/>
              <a:gd name="connsiteX17" fmla="*/ 2817993 w 6212777"/>
              <a:gd name="connsiteY17" fmla="*/ 484189 h 2750850"/>
              <a:gd name="connsiteX18" fmla="*/ 2814253 w 6212777"/>
              <a:gd name="connsiteY18" fmla="*/ 480615 h 2750850"/>
              <a:gd name="connsiteX19" fmla="*/ 3268187 w 6212777"/>
              <a:gd name="connsiteY19" fmla="*/ 49738 h 2750850"/>
              <a:gd name="connsiteX20" fmla="*/ 3117788 w 6212777"/>
              <a:gd name="connsiteY20" fmla="*/ 34720 h 2750850"/>
              <a:gd name="connsiteX21" fmla="*/ 2803422 w 6212777"/>
              <a:gd name="connsiteY21" fmla="*/ 333063 h 2750850"/>
              <a:gd name="connsiteX22" fmla="*/ 2803422 w 6212777"/>
              <a:gd name="connsiteY22" fmla="*/ 12613 h 2750850"/>
              <a:gd name="connsiteX23" fmla="*/ 2680602 w 6212777"/>
              <a:gd name="connsiteY23" fmla="*/ 7030 h 2750850"/>
              <a:gd name="connsiteX24" fmla="*/ 2680602 w 6212777"/>
              <a:gd name="connsiteY24" fmla="*/ 353664 h 2750850"/>
              <a:gd name="connsiteX25" fmla="*/ 2307785 w 6212777"/>
              <a:gd name="connsiteY25" fmla="*/ -172 h 2750850"/>
              <a:gd name="connsiteX26" fmla="*/ 2142479 w 6212777"/>
              <a:gd name="connsiteY26" fmla="*/ 777 h 2750850"/>
              <a:gd name="connsiteX27" fmla="*/ 2648054 w 6212777"/>
              <a:gd name="connsiteY27" fmla="*/ 480615 h 2750850"/>
              <a:gd name="connsiteX28" fmla="*/ 2644314 w 6212777"/>
              <a:gd name="connsiteY28" fmla="*/ 484189 h 2750850"/>
              <a:gd name="connsiteX29" fmla="*/ 1140150 w 6212777"/>
              <a:gd name="connsiteY29" fmla="*/ 484189 h 2750850"/>
              <a:gd name="connsiteX30" fmla="*/ 1140150 w 6212777"/>
              <a:gd name="connsiteY30" fmla="*/ 59508 h 2750850"/>
              <a:gd name="connsiteX31" fmla="*/ 1017329 w 6212777"/>
              <a:gd name="connsiteY31" fmla="*/ 77038 h 2750850"/>
              <a:gd name="connsiteX32" fmla="*/ 1017329 w 6212777"/>
              <a:gd name="connsiteY32" fmla="*/ 484579 h 2750850"/>
              <a:gd name="connsiteX33" fmla="*/ 50618 w 6212777"/>
              <a:gd name="connsiteY33" fmla="*/ 484579 h 2750850"/>
              <a:gd name="connsiteX34" fmla="*/ 35377 w 6212777"/>
              <a:gd name="connsiteY34" fmla="*/ 503337 h 2750850"/>
              <a:gd name="connsiteX35" fmla="*/ 1017217 w 6212777"/>
              <a:gd name="connsiteY35" fmla="*/ 503337 h 2750850"/>
              <a:gd name="connsiteX36" fmla="*/ 1017217 w 6212777"/>
              <a:gd name="connsiteY36" fmla="*/ 1141336 h 2750850"/>
              <a:gd name="connsiteX37" fmla="*/ -18 w 6212777"/>
              <a:gd name="connsiteY37" fmla="*/ 1141336 h 2750850"/>
              <a:gd name="connsiteX38" fmla="*/ 10813 w 6212777"/>
              <a:gd name="connsiteY38" fmla="*/ 1160094 h 2750850"/>
              <a:gd name="connsiteX39" fmla="*/ 1017217 w 6212777"/>
              <a:gd name="connsiteY39" fmla="*/ 1160094 h 2750850"/>
              <a:gd name="connsiteX40" fmla="*/ 1017217 w 6212777"/>
              <a:gd name="connsiteY40" fmla="*/ 1766772 h 2750850"/>
              <a:gd name="connsiteX41" fmla="*/ 522194 w 6212777"/>
              <a:gd name="connsiteY41" fmla="*/ 1766772 h 2750850"/>
              <a:gd name="connsiteX42" fmla="*/ 501537 w 6212777"/>
              <a:gd name="connsiteY42" fmla="*/ 1785530 h 2750850"/>
              <a:gd name="connsiteX43" fmla="*/ 1017217 w 6212777"/>
              <a:gd name="connsiteY43" fmla="*/ 1785530 h 2750850"/>
              <a:gd name="connsiteX44" fmla="*/ 1017217 w 6212777"/>
              <a:gd name="connsiteY44" fmla="*/ 2406334 h 2750850"/>
              <a:gd name="connsiteX45" fmla="*/ 1140038 w 6212777"/>
              <a:gd name="connsiteY45" fmla="*/ 2424645 h 2750850"/>
              <a:gd name="connsiteX46" fmla="*/ 1140038 w 6212777"/>
              <a:gd name="connsiteY46" fmla="*/ 1785530 h 2750850"/>
              <a:gd name="connsiteX47" fmla="*/ 2680490 w 6212777"/>
              <a:gd name="connsiteY47" fmla="*/ 1785530 h 2750850"/>
              <a:gd name="connsiteX48" fmla="*/ 2680490 w 6212777"/>
              <a:gd name="connsiteY48" fmla="*/ 2563377 h 2750850"/>
              <a:gd name="connsiteX49" fmla="*/ 2803311 w 6212777"/>
              <a:gd name="connsiteY49" fmla="*/ 2564996 h 2750850"/>
              <a:gd name="connsiteX50" fmla="*/ 2803311 w 6212777"/>
              <a:gd name="connsiteY50" fmla="*/ 1785530 h 2750850"/>
              <a:gd name="connsiteX51" fmla="*/ 4387085 w 6212777"/>
              <a:gd name="connsiteY51" fmla="*/ 1785530 h 2750850"/>
              <a:gd name="connsiteX52" fmla="*/ 4387085 w 6212777"/>
              <a:gd name="connsiteY52" fmla="*/ 2737782 h 2750850"/>
              <a:gd name="connsiteX53" fmla="*/ 4392165 w 6212777"/>
              <a:gd name="connsiteY53" fmla="*/ 2738341 h 2750850"/>
              <a:gd name="connsiteX54" fmla="*/ 4510017 w 6212777"/>
              <a:gd name="connsiteY54" fmla="*/ 2750678 h 2750850"/>
              <a:gd name="connsiteX55" fmla="*/ 4510017 w 6212777"/>
              <a:gd name="connsiteY55" fmla="*/ 1785530 h 2750850"/>
              <a:gd name="connsiteX56" fmla="*/ 5609208 w 6212777"/>
              <a:gd name="connsiteY56" fmla="*/ 1785530 h 2750850"/>
              <a:gd name="connsiteX57" fmla="*/ 5609208 w 6212777"/>
              <a:gd name="connsiteY57" fmla="*/ 2726561 h 2750850"/>
              <a:gd name="connsiteX58" fmla="*/ 5637121 w 6212777"/>
              <a:gd name="connsiteY58" fmla="*/ 2720978 h 2750850"/>
              <a:gd name="connsiteX59" fmla="*/ 5663248 w 6212777"/>
              <a:gd name="connsiteY59" fmla="*/ 2715395 h 2750850"/>
              <a:gd name="connsiteX60" fmla="*/ 5731972 w 6212777"/>
              <a:gd name="connsiteY60" fmla="*/ 2699875 h 2750850"/>
              <a:gd name="connsiteX61" fmla="*/ 5731972 w 6212777"/>
              <a:gd name="connsiteY61" fmla="*/ 1785530 h 2750850"/>
              <a:gd name="connsiteX62" fmla="*/ 6212760 w 6212777"/>
              <a:gd name="connsiteY62" fmla="*/ 1785530 h 2750850"/>
              <a:gd name="connsiteX63" fmla="*/ 6209075 w 6212777"/>
              <a:gd name="connsiteY63" fmla="*/ 1766772 h 2750850"/>
              <a:gd name="connsiteX64" fmla="*/ 2680490 w 6212777"/>
              <a:gd name="connsiteY64" fmla="*/ 1766772 h 2750850"/>
              <a:gd name="connsiteX65" fmla="*/ 1140150 w 6212777"/>
              <a:gd name="connsiteY65" fmla="*/ 1766772 h 2750850"/>
              <a:gd name="connsiteX66" fmla="*/ 1140150 w 6212777"/>
              <a:gd name="connsiteY66" fmla="*/ 1160094 h 2750850"/>
              <a:gd name="connsiteX67" fmla="*/ 2680490 w 6212777"/>
              <a:gd name="connsiteY67" fmla="*/ 1160094 h 2750850"/>
              <a:gd name="connsiteX68" fmla="*/ 2680490 w 6212777"/>
              <a:gd name="connsiteY68" fmla="*/ 1141503 h 2750850"/>
              <a:gd name="connsiteX69" fmla="*/ 1140150 w 6212777"/>
              <a:gd name="connsiteY69" fmla="*/ 1141503 h 2750850"/>
              <a:gd name="connsiteX70" fmla="*/ 1140150 w 6212777"/>
              <a:gd name="connsiteY70" fmla="*/ 503337 h 2750850"/>
              <a:gd name="connsiteX71" fmla="*/ 2658661 w 6212777"/>
              <a:gd name="connsiteY71" fmla="*/ 503337 h 2750850"/>
              <a:gd name="connsiteX72" fmla="*/ 2680323 w 6212777"/>
              <a:gd name="connsiteY72" fmla="*/ 520421 h 2750850"/>
              <a:gd name="connsiteX73" fmla="*/ 4387085 w 6212777"/>
              <a:gd name="connsiteY73" fmla="*/ 1766772 h 2750850"/>
              <a:gd name="connsiteX74" fmla="*/ 2803422 w 6212777"/>
              <a:gd name="connsiteY74" fmla="*/ 1766772 h 2750850"/>
              <a:gd name="connsiteX75" fmla="*/ 2803422 w 6212777"/>
              <a:gd name="connsiteY75" fmla="*/ 1160094 h 2750850"/>
              <a:gd name="connsiteX76" fmla="*/ 4387085 w 6212777"/>
              <a:gd name="connsiteY76" fmla="*/ 1160094 h 2750850"/>
              <a:gd name="connsiteX77" fmla="*/ 4387085 w 6212777"/>
              <a:gd name="connsiteY77" fmla="*/ 1141503 h 2750850"/>
              <a:gd name="connsiteX78" fmla="*/ 2803422 w 6212777"/>
              <a:gd name="connsiteY78" fmla="*/ 1141503 h 2750850"/>
              <a:gd name="connsiteX79" fmla="*/ 2803422 w 6212777"/>
              <a:gd name="connsiteY79" fmla="*/ 503337 h 2750850"/>
              <a:gd name="connsiteX80" fmla="*/ 4387085 w 6212777"/>
              <a:gd name="connsiteY80" fmla="*/ 503337 h 2750850"/>
              <a:gd name="connsiteX81" fmla="*/ 5609208 w 6212777"/>
              <a:gd name="connsiteY81" fmla="*/ 1766772 h 2750850"/>
              <a:gd name="connsiteX82" fmla="*/ 4510017 w 6212777"/>
              <a:gd name="connsiteY82" fmla="*/ 1766772 h 2750850"/>
              <a:gd name="connsiteX83" fmla="*/ 4510017 w 6212777"/>
              <a:gd name="connsiteY83" fmla="*/ 1160094 h 2750850"/>
              <a:gd name="connsiteX84" fmla="*/ 5609208 w 6212777"/>
              <a:gd name="connsiteY84" fmla="*/ 1160094 h 27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6212777" h="2750850">
                <a:moveTo>
                  <a:pt x="6209075" y="1766772"/>
                </a:moveTo>
                <a:lnTo>
                  <a:pt x="5732140" y="1766772"/>
                </a:lnTo>
                <a:lnTo>
                  <a:pt x="5732140" y="1160094"/>
                </a:lnTo>
                <a:lnTo>
                  <a:pt x="5944285" y="1160094"/>
                </a:lnTo>
                <a:cubicBezTo>
                  <a:pt x="5939037" y="1153802"/>
                  <a:pt x="5933734" y="1147549"/>
                  <a:pt x="5928374" y="1141336"/>
                </a:cubicBezTo>
                <a:lnTo>
                  <a:pt x="5732363" y="1141336"/>
                </a:lnTo>
                <a:lnTo>
                  <a:pt x="5732363" y="947949"/>
                </a:lnTo>
                <a:cubicBezTo>
                  <a:pt x="5692670" y="914452"/>
                  <a:pt x="5651748" y="882223"/>
                  <a:pt x="5609542" y="851255"/>
                </a:cubicBezTo>
                <a:lnTo>
                  <a:pt x="5609542" y="1141559"/>
                </a:lnTo>
                <a:lnTo>
                  <a:pt x="4510017" y="1141559"/>
                </a:lnTo>
                <a:lnTo>
                  <a:pt x="4510017" y="503337"/>
                </a:lnTo>
                <a:lnTo>
                  <a:pt x="5000240" y="503337"/>
                </a:lnTo>
                <a:cubicBezTo>
                  <a:pt x="4986433" y="497046"/>
                  <a:pt x="4972622" y="490793"/>
                  <a:pt x="4958816" y="484579"/>
                </a:cubicBezTo>
                <a:lnTo>
                  <a:pt x="4510017" y="484579"/>
                </a:lnTo>
                <a:lnTo>
                  <a:pt x="4510017" y="311123"/>
                </a:lnTo>
                <a:cubicBezTo>
                  <a:pt x="4469079" y="297613"/>
                  <a:pt x="4428135" y="284588"/>
                  <a:pt x="4387197" y="272044"/>
                </a:cubicBezTo>
                <a:lnTo>
                  <a:pt x="4387197" y="484189"/>
                </a:lnTo>
                <a:lnTo>
                  <a:pt x="2817993" y="484189"/>
                </a:lnTo>
                <a:lnTo>
                  <a:pt x="2814253" y="480615"/>
                </a:lnTo>
                <a:lnTo>
                  <a:pt x="3268187" y="49738"/>
                </a:lnTo>
                <a:cubicBezTo>
                  <a:pt x="3218166" y="44228"/>
                  <a:pt x="3168033" y="39226"/>
                  <a:pt x="3117788" y="34720"/>
                </a:cubicBezTo>
                <a:lnTo>
                  <a:pt x="2803422" y="333063"/>
                </a:lnTo>
                <a:lnTo>
                  <a:pt x="2803422" y="12613"/>
                </a:lnTo>
                <a:cubicBezTo>
                  <a:pt x="2762484" y="10452"/>
                  <a:pt x="2721540" y="8593"/>
                  <a:pt x="2680602" y="7030"/>
                </a:cubicBezTo>
                <a:lnTo>
                  <a:pt x="2680602" y="353664"/>
                </a:lnTo>
                <a:lnTo>
                  <a:pt x="2307785" y="-172"/>
                </a:lnTo>
                <a:cubicBezTo>
                  <a:pt x="2252666" y="-172"/>
                  <a:pt x="2197564" y="146"/>
                  <a:pt x="2142479" y="777"/>
                </a:cubicBezTo>
                <a:lnTo>
                  <a:pt x="2648054" y="480615"/>
                </a:lnTo>
                <a:lnTo>
                  <a:pt x="2644314" y="484189"/>
                </a:lnTo>
                <a:lnTo>
                  <a:pt x="1140150" y="484189"/>
                </a:lnTo>
                <a:lnTo>
                  <a:pt x="1140150" y="59508"/>
                </a:lnTo>
                <a:cubicBezTo>
                  <a:pt x="1099211" y="64683"/>
                  <a:pt x="1058267" y="70523"/>
                  <a:pt x="1017329" y="77038"/>
                </a:cubicBezTo>
                <a:lnTo>
                  <a:pt x="1017329" y="484579"/>
                </a:lnTo>
                <a:lnTo>
                  <a:pt x="50618" y="484579"/>
                </a:lnTo>
                <a:cubicBezTo>
                  <a:pt x="45370" y="490720"/>
                  <a:pt x="40290" y="496973"/>
                  <a:pt x="35377" y="503337"/>
                </a:cubicBezTo>
                <a:lnTo>
                  <a:pt x="1017217" y="503337"/>
                </a:lnTo>
                <a:lnTo>
                  <a:pt x="1017217" y="1141336"/>
                </a:lnTo>
                <a:lnTo>
                  <a:pt x="-18" y="1141336"/>
                </a:lnTo>
                <a:cubicBezTo>
                  <a:pt x="3443" y="1147644"/>
                  <a:pt x="7072" y="1153953"/>
                  <a:pt x="10813" y="1160094"/>
                </a:cubicBezTo>
                <a:lnTo>
                  <a:pt x="1017217" y="1160094"/>
                </a:lnTo>
                <a:lnTo>
                  <a:pt x="1017217" y="1766772"/>
                </a:lnTo>
                <a:lnTo>
                  <a:pt x="522194" y="1766772"/>
                </a:lnTo>
                <a:cubicBezTo>
                  <a:pt x="515494" y="1773248"/>
                  <a:pt x="508611" y="1779501"/>
                  <a:pt x="501537" y="1785530"/>
                </a:cubicBezTo>
                <a:lnTo>
                  <a:pt x="1017217" y="1785530"/>
                </a:lnTo>
                <a:lnTo>
                  <a:pt x="1017217" y="2406334"/>
                </a:lnTo>
                <a:cubicBezTo>
                  <a:pt x="1058156" y="2412179"/>
                  <a:pt x="1099100" y="2418281"/>
                  <a:pt x="1140038" y="2424645"/>
                </a:cubicBezTo>
                <a:lnTo>
                  <a:pt x="1140038" y="1785530"/>
                </a:lnTo>
                <a:lnTo>
                  <a:pt x="2680490" y="1785530"/>
                </a:lnTo>
                <a:lnTo>
                  <a:pt x="2680490" y="2563377"/>
                </a:lnTo>
                <a:cubicBezTo>
                  <a:pt x="2721428" y="2563377"/>
                  <a:pt x="2762372" y="2563918"/>
                  <a:pt x="2803311" y="2564996"/>
                </a:cubicBezTo>
                <a:lnTo>
                  <a:pt x="2803311" y="1785530"/>
                </a:lnTo>
                <a:lnTo>
                  <a:pt x="4387085" y="1785530"/>
                </a:lnTo>
                <a:lnTo>
                  <a:pt x="4387085" y="2737782"/>
                </a:lnTo>
                <a:lnTo>
                  <a:pt x="4392165" y="2738341"/>
                </a:lnTo>
                <a:cubicBezTo>
                  <a:pt x="4431468" y="2742734"/>
                  <a:pt x="4470754" y="2746843"/>
                  <a:pt x="4510017" y="2750678"/>
                </a:cubicBezTo>
                <a:lnTo>
                  <a:pt x="4510017" y="1785530"/>
                </a:lnTo>
                <a:lnTo>
                  <a:pt x="5609208" y="1785530"/>
                </a:lnTo>
                <a:lnTo>
                  <a:pt x="5609208" y="2726561"/>
                </a:lnTo>
                <a:cubicBezTo>
                  <a:pt x="5618586" y="2724830"/>
                  <a:pt x="5627966" y="2722988"/>
                  <a:pt x="5637121" y="2720978"/>
                </a:cubicBezTo>
                <a:cubicBezTo>
                  <a:pt x="5646277" y="2718968"/>
                  <a:pt x="5654540" y="2717461"/>
                  <a:pt x="5663248" y="2715395"/>
                </a:cubicBezTo>
                <a:cubicBezTo>
                  <a:pt x="5686194" y="2710522"/>
                  <a:pt x="5709083" y="2705346"/>
                  <a:pt x="5731972" y="2699875"/>
                </a:cubicBezTo>
                <a:lnTo>
                  <a:pt x="5731972" y="1785530"/>
                </a:lnTo>
                <a:lnTo>
                  <a:pt x="6212760" y="1785530"/>
                </a:lnTo>
                <a:cubicBezTo>
                  <a:pt x="6211532" y="1779278"/>
                  <a:pt x="6210303" y="1773025"/>
                  <a:pt x="6209075" y="1766772"/>
                </a:cubicBezTo>
                <a:close/>
                <a:moveTo>
                  <a:pt x="2680490" y="1766772"/>
                </a:moveTo>
                <a:lnTo>
                  <a:pt x="1140150" y="1766772"/>
                </a:lnTo>
                <a:lnTo>
                  <a:pt x="1140150" y="1160094"/>
                </a:lnTo>
                <a:lnTo>
                  <a:pt x="2680490" y="1160094"/>
                </a:lnTo>
                <a:close/>
                <a:moveTo>
                  <a:pt x="2680490" y="1141503"/>
                </a:moveTo>
                <a:lnTo>
                  <a:pt x="1140150" y="1141503"/>
                </a:lnTo>
                <a:lnTo>
                  <a:pt x="1140150" y="503337"/>
                </a:lnTo>
                <a:lnTo>
                  <a:pt x="2658661" y="503337"/>
                </a:lnTo>
                <a:lnTo>
                  <a:pt x="2680323" y="520421"/>
                </a:lnTo>
                <a:close/>
                <a:moveTo>
                  <a:pt x="4387085" y="1766772"/>
                </a:moveTo>
                <a:lnTo>
                  <a:pt x="2803422" y="1766772"/>
                </a:lnTo>
                <a:lnTo>
                  <a:pt x="2803422" y="1160094"/>
                </a:lnTo>
                <a:lnTo>
                  <a:pt x="4387085" y="1160094"/>
                </a:lnTo>
                <a:close/>
                <a:moveTo>
                  <a:pt x="4387085" y="1141503"/>
                </a:moveTo>
                <a:lnTo>
                  <a:pt x="2803422" y="1141503"/>
                </a:lnTo>
                <a:lnTo>
                  <a:pt x="2803422" y="503337"/>
                </a:lnTo>
                <a:lnTo>
                  <a:pt x="4387085" y="503337"/>
                </a:lnTo>
                <a:close/>
                <a:moveTo>
                  <a:pt x="5609208" y="1766772"/>
                </a:moveTo>
                <a:lnTo>
                  <a:pt x="4510017" y="1766772"/>
                </a:lnTo>
                <a:lnTo>
                  <a:pt x="4510017" y="1160094"/>
                </a:lnTo>
                <a:lnTo>
                  <a:pt x="5609208" y="1160094"/>
                </a:lnTo>
                <a:close/>
              </a:path>
            </a:pathLst>
          </a:custGeom>
          <a:solidFill>
            <a:srgbClr val="15707A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BC59D14-D78A-4C79-BE3D-2B6F05666FFB}"/>
              </a:ext>
            </a:extLst>
          </p:cNvPr>
          <p:cNvSpPr/>
          <p:nvPr/>
        </p:nvSpPr>
        <p:spPr>
          <a:xfrm>
            <a:off x="3612959" y="5786427"/>
            <a:ext cx="669" cy="1842"/>
          </a:xfrm>
          <a:custGeom>
            <a:avLst/>
            <a:gdLst>
              <a:gd name="connsiteX0" fmla="*/ 596 w 669"/>
              <a:gd name="connsiteY0" fmla="*/ -172 h 1842"/>
              <a:gd name="connsiteX1" fmla="*/ -18 w 669"/>
              <a:gd name="connsiteY1" fmla="*/ 1670 h 1842"/>
              <a:gd name="connsiteX2" fmla="*/ -18 w 669"/>
              <a:gd name="connsiteY2" fmla="*/ 1670 h 1842"/>
              <a:gd name="connsiteX3" fmla="*/ 652 w 669"/>
              <a:gd name="connsiteY3" fmla="*/ -172 h 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" h="1842">
                <a:moveTo>
                  <a:pt x="596" y="-172"/>
                </a:moveTo>
                <a:cubicBezTo>
                  <a:pt x="596" y="442"/>
                  <a:pt x="150" y="1056"/>
                  <a:pt x="-18" y="1670"/>
                </a:cubicBezTo>
                <a:lnTo>
                  <a:pt x="-18" y="1670"/>
                </a:lnTo>
                <a:cubicBezTo>
                  <a:pt x="-18" y="1056"/>
                  <a:pt x="373" y="442"/>
                  <a:pt x="652" y="-172"/>
                </a:cubicBezTo>
                <a:close/>
              </a:path>
            </a:pathLst>
          </a:custGeom>
          <a:solidFill>
            <a:srgbClr val="EAECF0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4BA475D-389B-44C0-B775-9105AC8FB275}"/>
              </a:ext>
            </a:extLst>
          </p:cNvPr>
          <p:cNvSpPr/>
          <p:nvPr/>
        </p:nvSpPr>
        <p:spPr>
          <a:xfrm>
            <a:off x="3560871" y="5514324"/>
            <a:ext cx="81843" cy="245697"/>
          </a:xfrm>
          <a:custGeom>
            <a:avLst/>
            <a:gdLst>
              <a:gd name="connsiteX0" fmla="*/ 81825 w 81843"/>
              <a:gd name="connsiteY0" fmla="*/ 245190 h 245697"/>
              <a:gd name="connsiteX1" fmla="*/ 66473 w 81843"/>
              <a:gd name="connsiteY1" fmla="*/ 245190 h 245697"/>
              <a:gd name="connsiteX2" fmla="*/ 65970 w 81843"/>
              <a:gd name="connsiteY2" fmla="*/ 245190 h 245697"/>
              <a:gd name="connsiteX3" fmla="*/ 47324 w 81843"/>
              <a:gd name="connsiteY3" fmla="*/ 245190 h 245697"/>
              <a:gd name="connsiteX4" fmla="*/ 21420 w 81843"/>
              <a:gd name="connsiteY4" fmla="*/ 245525 h 245697"/>
              <a:gd name="connsiteX5" fmla="*/ 18573 w 81843"/>
              <a:gd name="connsiteY5" fmla="*/ 216104 h 245697"/>
              <a:gd name="connsiteX6" fmla="*/ 15949 w 81843"/>
              <a:gd name="connsiteY6" fmla="*/ 188190 h 245697"/>
              <a:gd name="connsiteX7" fmla="*/ 3778 w 81843"/>
              <a:gd name="connsiteY7" fmla="*/ 60848 h 245697"/>
              <a:gd name="connsiteX8" fmla="*/ 3388 w 81843"/>
              <a:gd name="connsiteY8" fmla="*/ 56940 h 245697"/>
              <a:gd name="connsiteX9" fmla="*/ 3388 w 81843"/>
              <a:gd name="connsiteY9" fmla="*/ 55209 h 245697"/>
              <a:gd name="connsiteX10" fmla="*/ -18 w 81843"/>
              <a:gd name="connsiteY10" fmla="*/ 19368 h 245697"/>
              <a:gd name="connsiteX11" fmla="*/ 52125 w 81843"/>
              <a:gd name="connsiteY11" fmla="*/ -172 h 245697"/>
              <a:gd name="connsiteX12" fmla="*/ 58489 w 81843"/>
              <a:gd name="connsiteY12" fmla="*/ 51803 h 245697"/>
              <a:gd name="connsiteX13" fmla="*/ 58936 w 81843"/>
              <a:gd name="connsiteY13" fmla="*/ 55656 h 245697"/>
              <a:gd name="connsiteX14" fmla="*/ 58936 w 81843"/>
              <a:gd name="connsiteY14" fmla="*/ 56102 h 245697"/>
              <a:gd name="connsiteX15" fmla="*/ 71832 w 81843"/>
              <a:gd name="connsiteY15" fmla="*/ 161616 h 245697"/>
              <a:gd name="connsiteX16" fmla="*/ 75796 w 81843"/>
              <a:gd name="connsiteY16" fmla="*/ 193997 h 245697"/>
              <a:gd name="connsiteX17" fmla="*/ 78085 w 81843"/>
              <a:gd name="connsiteY17" fmla="*/ 212811 h 245697"/>
              <a:gd name="connsiteX18" fmla="*/ 80039 w 81843"/>
              <a:gd name="connsiteY18" fmla="*/ 228944 h 245697"/>
              <a:gd name="connsiteX19" fmla="*/ 80039 w 81843"/>
              <a:gd name="connsiteY19" fmla="*/ 229503 h 24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843" h="245697">
                <a:moveTo>
                  <a:pt x="81825" y="245190"/>
                </a:moveTo>
                <a:lnTo>
                  <a:pt x="66473" y="245190"/>
                </a:lnTo>
                <a:lnTo>
                  <a:pt x="65970" y="245190"/>
                </a:lnTo>
                <a:lnTo>
                  <a:pt x="47324" y="245190"/>
                </a:lnTo>
                <a:lnTo>
                  <a:pt x="21420" y="245525"/>
                </a:lnTo>
                <a:lnTo>
                  <a:pt x="18573" y="216104"/>
                </a:lnTo>
                <a:lnTo>
                  <a:pt x="15949" y="188190"/>
                </a:lnTo>
                <a:lnTo>
                  <a:pt x="3778" y="60848"/>
                </a:lnTo>
                <a:lnTo>
                  <a:pt x="3388" y="56940"/>
                </a:lnTo>
                <a:lnTo>
                  <a:pt x="3388" y="55209"/>
                </a:lnTo>
                <a:lnTo>
                  <a:pt x="-18" y="19368"/>
                </a:lnTo>
                <a:lnTo>
                  <a:pt x="52125" y="-172"/>
                </a:lnTo>
                <a:lnTo>
                  <a:pt x="58489" y="51803"/>
                </a:lnTo>
                <a:lnTo>
                  <a:pt x="58936" y="55656"/>
                </a:lnTo>
                <a:lnTo>
                  <a:pt x="58936" y="56102"/>
                </a:lnTo>
                <a:lnTo>
                  <a:pt x="71832" y="161616"/>
                </a:lnTo>
                <a:lnTo>
                  <a:pt x="75796" y="193997"/>
                </a:lnTo>
                <a:lnTo>
                  <a:pt x="78085" y="212811"/>
                </a:lnTo>
                <a:lnTo>
                  <a:pt x="80039" y="228944"/>
                </a:lnTo>
                <a:lnTo>
                  <a:pt x="80039" y="229503"/>
                </a:lnTo>
                <a:close/>
              </a:path>
            </a:pathLst>
          </a:custGeom>
          <a:solidFill>
            <a:srgbClr val="EAECF0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E607C19-2715-4633-97DF-F8AC0D2B3469}"/>
              </a:ext>
            </a:extLst>
          </p:cNvPr>
          <p:cNvSpPr/>
          <p:nvPr/>
        </p:nvSpPr>
        <p:spPr>
          <a:xfrm>
            <a:off x="3825774" y="5786372"/>
            <a:ext cx="4745" cy="1842"/>
          </a:xfrm>
          <a:custGeom>
            <a:avLst/>
            <a:gdLst>
              <a:gd name="connsiteX0" fmla="*/ 4131 w 4745"/>
              <a:gd name="connsiteY0" fmla="*/ 0 h 1842"/>
              <a:gd name="connsiteX1" fmla="*/ 4745 w 4745"/>
              <a:gd name="connsiteY1" fmla="*/ 1842 h 1842"/>
              <a:gd name="connsiteX2" fmla="*/ 614 w 4745"/>
              <a:gd name="connsiteY2" fmla="*/ 1842 h 1842"/>
              <a:gd name="connsiteX3" fmla="*/ 0 w 4745"/>
              <a:gd name="connsiteY3" fmla="*/ 0 h 1842"/>
              <a:gd name="connsiteX4" fmla="*/ 4131 w 4745"/>
              <a:gd name="connsiteY4" fmla="*/ 0 h 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5" h="1842">
                <a:moveTo>
                  <a:pt x="4131" y="0"/>
                </a:moveTo>
                <a:lnTo>
                  <a:pt x="4745" y="1842"/>
                </a:lnTo>
                <a:lnTo>
                  <a:pt x="614" y="1842"/>
                </a:lnTo>
                <a:lnTo>
                  <a:pt x="0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3A37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602688F2-8639-4CF6-BED1-818E28184C9A}"/>
              </a:ext>
            </a:extLst>
          </p:cNvPr>
          <p:cNvSpPr/>
          <p:nvPr/>
        </p:nvSpPr>
        <p:spPr>
          <a:xfrm>
            <a:off x="4307231" y="5788158"/>
            <a:ext cx="5582" cy="5582"/>
          </a:xfrm>
          <a:custGeom>
            <a:avLst/>
            <a:gdLst>
              <a:gd name="connsiteX0" fmla="*/ -18 w 5582"/>
              <a:gd name="connsiteY0" fmla="*/ -172 h 5582"/>
              <a:gd name="connsiteX1" fmla="*/ -18 w 5582"/>
              <a:gd name="connsiteY1" fmla="*/ -172 h 5582"/>
              <a:gd name="connsiteX2" fmla="*/ -18 w 5582"/>
              <a:gd name="connsiteY2" fmla="*/ -172 h 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2" h="5582">
                <a:moveTo>
                  <a:pt x="-18" y="-172"/>
                </a:moveTo>
                <a:lnTo>
                  <a:pt x="-18" y="-172"/>
                </a:lnTo>
                <a:lnTo>
                  <a:pt x="-18" y="-172"/>
                </a:lnTo>
                <a:close/>
              </a:path>
            </a:pathLst>
          </a:custGeom>
          <a:solidFill>
            <a:srgbClr val="3A37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C07C473D-0763-42B7-BC12-48E22FA69B15}"/>
              </a:ext>
            </a:extLst>
          </p:cNvPr>
          <p:cNvSpPr/>
          <p:nvPr/>
        </p:nvSpPr>
        <p:spPr>
          <a:xfrm>
            <a:off x="3627251" y="4987783"/>
            <a:ext cx="1011261" cy="771177"/>
          </a:xfrm>
          <a:custGeom>
            <a:avLst/>
            <a:gdLst>
              <a:gd name="connsiteX0" fmla="*/ 1011244 w 1011261"/>
              <a:gd name="connsiteY0" fmla="*/ 62888 h 771177"/>
              <a:gd name="connsiteX1" fmla="*/ 1011244 w 1011261"/>
              <a:gd name="connsiteY1" fmla="*/ 64618 h 771177"/>
              <a:gd name="connsiteX2" fmla="*/ 1011244 w 1011261"/>
              <a:gd name="connsiteY2" fmla="*/ 65288 h 771177"/>
              <a:gd name="connsiteX3" fmla="*/ 946707 w 1011261"/>
              <a:gd name="connsiteY3" fmla="*/ 311879 h 771177"/>
              <a:gd name="connsiteX4" fmla="*/ 944027 w 1011261"/>
              <a:gd name="connsiteY4" fmla="*/ 334210 h 771177"/>
              <a:gd name="connsiteX5" fmla="*/ 942297 w 1011261"/>
              <a:gd name="connsiteY5" fmla="*/ 357267 h 771177"/>
              <a:gd name="connsiteX6" fmla="*/ 941962 w 1011261"/>
              <a:gd name="connsiteY6" fmla="*/ 382613 h 771177"/>
              <a:gd name="connsiteX7" fmla="*/ 941962 w 1011261"/>
              <a:gd name="connsiteY7" fmla="*/ 388195 h 771177"/>
              <a:gd name="connsiteX8" fmla="*/ 942576 w 1011261"/>
              <a:gd name="connsiteY8" fmla="*/ 399752 h 771177"/>
              <a:gd name="connsiteX9" fmla="*/ 943469 w 1011261"/>
              <a:gd name="connsiteY9" fmla="*/ 411810 h 771177"/>
              <a:gd name="connsiteX10" fmla="*/ 944530 w 1011261"/>
              <a:gd name="connsiteY10" fmla="*/ 423534 h 771177"/>
              <a:gd name="connsiteX11" fmla="*/ 1002144 w 1011261"/>
              <a:gd name="connsiteY11" fmla="*/ 726176 h 771177"/>
              <a:gd name="connsiteX12" fmla="*/ 1005605 w 1011261"/>
              <a:gd name="connsiteY12" fmla="*/ 739295 h 771177"/>
              <a:gd name="connsiteX13" fmla="*/ 992988 w 1011261"/>
              <a:gd name="connsiteY13" fmla="*/ 739295 h 771177"/>
              <a:gd name="connsiteX14" fmla="*/ 756949 w 1011261"/>
              <a:gd name="connsiteY14" fmla="*/ 745492 h 771177"/>
              <a:gd name="connsiteX15" fmla="*/ 742769 w 1011261"/>
              <a:gd name="connsiteY15" fmla="*/ 745939 h 771177"/>
              <a:gd name="connsiteX16" fmla="*/ 738079 w 1011261"/>
              <a:gd name="connsiteY16" fmla="*/ 745939 h 771177"/>
              <a:gd name="connsiteX17" fmla="*/ 236077 w 1011261"/>
              <a:gd name="connsiteY17" fmla="*/ 765367 h 771177"/>
              <a:gd name="connsiteX18" fmla="*/ 195267 w 1011261"/>
              <a:gd name="connsiteY18" fmla="*/ 766707 h 771177"/>
              <a:gd name="connsiteX19" fmla="*/ 189349 w 1011261"/>
              <a:gd name="connsiteY19" fmla="*/ 766707 h 771177"/>
              <a:gd name="connsiteX20" fmla="*/ 15335 w 1011261"/>
              <a:gd name="connsiteY20" fmla="*/ 771005 h 771177"/>
              <a:gd name="connsiteX21" fmla="*/ -18 w 1011261"/>
              <a:gd name="connsiteY21" fmla="*/ 771005 h 771177"/>
              <a:gd name="connsiteX22" fmla="*/ 13492 w 1011261"/>
              <a:gd name="connsiteY22" fmla="*/ 755765 h 771177"/>
              <a:gd name="connsiteX23" fmla="*/ 27170 w 1011261"/>
              <a:gd name="connsiteY23" fmla="*/ 745157 h 771177"/>
              <a:gd name="connsiteX24" fmla="*/ 112866 w 1011261"/>
              <a:gd name="connsiteY24" fmla="*/ 708367 h 771177"/>
              <a:gd name="connsiteX25" fmla="*/ 132461 w 1011261"/>
              <a:gd name="connsiteY25" fmla="*/ 705966 h 771177"/>
              <a:gd name="connsiteX26" fmla="*/ 171540 w 1011261"/>
              <a:gd name="connsiteY26" fmla="*/ 706748 h 771177"/>
              <a:gd name="connsiteX27" fmla="*/ 177570 w 1011261"/>
              <a:gd name="connsiteY27" fmla="*/ 706748 h 771177"/>
              <a:gd name="connsiteX28" fmla="*/ 237529 w 1011261"/>
              <a:gd name="connsiteY28" fmla="*/ 707920 h 771177"/>
              <a:gd name="connsiteX29" fmla="*/ 751813 w 1011261"/>
              <a:gd name="connsiteY29" fmla="*/ 718137 h 771177"/>
              <a:gd name="connsiteX30" fmla="*/ 753097 w 1011261"/>
              <a:gd name="connsiteY30" fmla="*/ 718137 h 771177"/>
              <a:gd name="connsiteX31" fmla="*/ 756726 w 1011261"/>
              <a:gd name="connsiteY31" fmla="*/ 717411 h 771177"/>
              <a:gd name="connsiteX32" fmla="*/ 774088 w 1011261"/>
              <a:gd name="connsiteY32" fmla="*/ 711270 h 771177"/>
              <a:gd name="connsiteX33" fmla="*/ 810711 w 1011261"/>
              <a:gd name="connsiteY33" fmla="*/ 663928 h 771177"/>
              <a:gd name="connsiteX34" fmla="*/ 811269 w 1011261"/>
              <a:gd name="connsiteY34" fmla="*/ 658345 h 771177"/>
              <a:gd name="connsiteX35" fmla="*/ 811269 w 1011261"/>
              <a:gd name="connsiteY35" fmla="*/ 650194 h 771177"/>
              <a:gd name="connsiteX36" fmla="*/ 810822 w 1011261"/>
              <a:gd name="connsiteY36" fmla="*/ 644221 h 771177"/>
              <a:gd name="connsiteX37" fmla="*/ 809874 w 1011261"/>
              <a:gd name="connsiteY37" fmla="*/ 637968 h 771177"/>
              <a:gd name="connsiteX38" fmla="*/ 776377 w 1011261"/>
              <a:gd name="connsiteY38" fmla="*/ 355425 h 771177"/>
              <a:gd name="connsiteX39" fmla="*/ 776377 w 1011261"/>
              <a:gd name="connsiteY39" fmla="*/ 356094 h 771177"/>
              <a:gd name="connsiteX40" fmla="*/ 776879 w 1011261"/>
              <a:gd name="connsiteY40" fmla="*/ 331698 h 771177"/>
              <a:gd name="connsiteX41" fmla="*/ 776879 w 1011261"/>
              <a:gd name="connsiteY41" fmla="*/ 327957 h 771177"/>
              <a:gd name="connsiteX42" fmla="*/ 776879 w 1011261"/>
              <a:gd name="connsiteY42" fmla="*/ 324664 h 771177"/>
              <a:gd name="connsiteX43" fmla="*/ 777493 w 1011261"/>
              <a:gd name="connsiteY43" fmla="*/ 313498 h 771177"/>
              <a:gd name="connsiteX44" fmla="*/ 777996 w 1011261"/>
              <a:gd name="connsiteY44" fmla="*/ 306073 h 771177"/>
              <a:gd name="connsiteX45" fmla="*/ 778945 w 1011261"/>
              <a:gd name="connsiteY45" fmla="*/ 294461 h 771177"/>
              <a:gd name="connsiteX46" fmla="*/ 778945 w 1011261"/>
              <a:gd name="connsiteY46" fmla="*/ 293735 h 771177"/>
              <a:gd name="connsiteX47" fmla="*/ 779615 w 1011261"/>
              <a:gd name="connsiteY47" fmla="*/ 286031 h 771177"/>
              <a:gd name="connsiteX48" fmla="*/ 779615 w 1011261"/>
              <a:gd name="connsiteY48" fmla="*/ 285193 h 771177"/>
              <a:gd name="connsiteX49" fmla="*/ 896853 w 1011261"/>
              <a:gd name="connsiteY49" fmla="*/ 24199 h 771177"/>
              <a:gd name="connsiteX50" fmla="*/ 978250 w 1011261"/>
              <a:gd name="connsiteY50" fmla="*/ 1366 h 771177"/>
              <a:gd name="connsiteX51" fmla="*/ 1010462 w 1011261"/>
              <a:gd name="connsiteY51" fmla="*/ 50215 h 771177"/>
              <a:gd name="connsiteX52" fmla="*/ 1010462 w 1011261"/>
              <a:gd name="connsiteY52" fmla="*/ 53453 h 771177"/>
              <a:gd name="connsiteX53" fmla="*/ 1011244 w 1011261"/>
              <a:gd name="connsiteY53" fmla="*/ 62888 h 77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11261" h="771177">
                <a:moveTo>
                  <a:pt x="1011244" y="62888"/>
                </a:moveTo>
                <a:cubicBezTo>
                  <a:pt x="1011244" y="64004"/>
                  <a:pt x="1011244" y="64618"/>
                  <a:pt x="1011244" y="64618"/>
                </a:cubicBezTo>
                <a:lnTo>
                  <a:pt x="1011244" y="65288"/>
                </a:lnTo>
                <a:cubicBezTo>
                  <a:pt x="1011244" y="65288"/>
                  <a:pt x="962562" y="198326"/>
                  <a:pt x="946707" y="311879"/>
                </a:cubicBezTo>
                <a:cubicBezTo>
                  <a:pt x="945629" y="319321"/>
                  <a:pt x="944736" y="326768"/>
                  <a:pt x="944027" y="334210"/>
                </a:cubicBezTo>
                <a:cubicBezTo>
                  <a:pt x="943246" y="342082"/>
                  <a:pt x="942632" y="349786"/>
                  <a:pt x="942297" y="357267"/>
                </a:cubicBezTo>
                <a:cubicBezTo>
                  <a:pt x="941850" y="366032"/>
                  <a:pt x="941738" y="374518"/>
                  <a:pt x="941962" y="382613"/>
                </a:cubicBezTo>
                <a:cubicBezTo>
                  <a:pt x="941962" y="384455"/>
                  <a:pt x="941962" y="386353"/>
                  <a:pt x="941962" y="388195"/>
                </a:cubicBezTo>
                <a:cubicBezTo>
                  <a:pt x="941962" y="391936"/>
                  <a:pt x="942352" y="395788"/>
                  <a:pt x="942576" y="399752"/>
                </a:cubicBezTo>
                <a:cubicBezTo>
                  <a:pt x="942799" y="403716"/>
                  <a:pt x="943134" y="407679"/>
                  <a:pt x="943469" y="411810"/>
                </a:cubicBezTo>
                <a:cubicBezTo>
                  <a:pt x="943804" y="415942"/>
                  <a:pt x="944139" y="419570"/>
                  <a:pt x="944530" y="423534"/>
                </a:cubicBezTo>
                <a:cubicBezTo>
                  <a:pt x="956533" y="546355"/>
                  <a:pt x="1002144" y="726176"/>
                  <a:pt x="1002144" y="726176"/>
                </a:cubicBezTo>
                <a:cubicBezTo>
                  <a:pt x="1002144" y="726176"/>
                  <a:pt x="1003651" y="731033"/>
                  <a:pt x="1005605" y="739295"/>
                </a:cubicBezTo>
                <a:lnTo>
                  <a:pt x="992988" y="739295"/>
                </a:lnTo>
                <a:cubicBezTo>
                  <a:pt x="914439" y="740579"/>
                  <a:pt x="835722" y="742813"/>
                  <a:pt x="756949" y="745492"/>
                </a:cubicBezTo>
                <a:lnTo>
                  <a:pt x="742769" y="745939"/>
                </a:lnTo>
                <a:lnTo>
                  <a:pt x="738079" y="745939"/>
                </a:lnTo>
                <a:cubicBezTo>
                  <a:pt x="570596" y="751857"/>
                  <a:pt x="403113" y="759728"/>
                  <a:pt x="236077" y="765367"/>
                </a:cubicBezTo>
                <a:lnTo>
                  <a:pt x="195267" y="766707"/>
                </a:lnTo>
                <a:lnTo>
                  <a:pt x="189349" y="766707"/>
                </a:lnTo>
                <a:cubicBezTo>
                  <a:pt x="131289" y="768566"/>
                  <a:pt x="73284" y="770001"/>
                  <a:pt x="15335" y="771005"/>
                </a:cubicBezTo>
                <a:lnTo>
                  <a:pt x="-18" y="771005"/>
                </a:lnTo>
                <a:cubicBezTo>
                  <a:pt x="3918" y="765451"/>
                  <a:pt x="8451" y="760342"/>
                  <a:pt x="13492" y="755765"/>
                </a:cubicBezTo>
                <a:cubicBezTo>
                  <a:pt x="17730" y="751834"/>
                  <a:pt x="22307" y="748284"/>
                  <a:pt x="27170" y="745157"/>
                </a:cubicBezTo>
                <a:cubicBezTo>
                  <a:pt x="53699" y="728615"/>
                  <a:pt x="82596" y="716205"/>
                  <a:pt x="112866" y="708367"/>
                </a:cubicBezTo>
                <a:cubicBezTo>
                  <a:pt x="119247" y="706619"/>
                  <a:pt x="125845" y="705816"/>
                  <a:pt x="132461" y="705966"/>
                </a:cubicBezTo>
                <a:lnTo>
                  <a:pt x="171540" y="706748"/>
                </a:lnTo>
                <a:lnTo>
                  <a:pt x="177570" y="706748"/>
                </a:lnTo>
                <a:lnTo>
                  <a:pt x="237529" y="707920"/>
                </a:lnTo>
                <a:lnTo>
                  <a:pt x="751813" y="718137"/>
                </a:lnTo>
                <a:lnTo>
                  <a:pt x="753097" y="718137"/>
                </a:lnTo>
                <a:lnTo>
                  <a:pt x="756726" y="717411"/>
                </a:lnTo>
                <a:cubicBezTo>
                  <a:pt x="762693" y="715920"/>
                  <a:pt x="768511" y="713866"/>
                  <a:pt x="774088" y="711270"/>
                </a:cubicBezTo>
                <a:cubicBezTo>
                  <a:pt x="793734" y="702980"/>
                  <a:pt x="807624" y="685025"/>
                  <a:pt x="810711" y="663928"/>
                </a:cubicBezTo>
                <a:cubicBezTo>
                  <a:pt x="810711" y="662197"/>
                  <a:pt x="811157" y="660355"/>
                  <a:pt x="811269" y="658345"/>
                </a:cubicBezTo>
                <a:cubicBezTo>
                  <a:pt x="811437" y="655632"/>
                  <a:pt x="811437" y="652908"/>
                  <a:pt x="811269" y="650194"/>
                </a:cubicBezTo>
                <a:cubicBezTo>
                  <a:pt x="811269" y="648296"/>
                  <a:pt x="811269" y="646286"/>
                  <a:pt x="810822" y="644221"/>
                </a:cubicBezTo>
                <a:cubicBezTo>
                  <a:pt x="810376" y="642155"/>
                  <a:pt x="810264" y="640090"/>
                  <a:pt x="809874" y="637968"/>
                </a:cubicBezTo>
                <a:cubicBezTo>
                  <a:pt x="797480" y="568686"/>
                  <a:pt x="776377" y="355425"/>
                  <a:pt x="776377" y="355425"/>
                </a:cubicBezTo>
                <a:lnTo>
                  <a:pt x="776377" y="356094"/>
                </a:lnTo>
                <a:cubicBezTo>
                  <a:pt x="776377" y="356094"/>
                  <a:pt x="776377" y="346995"/>
                  <a:pt x="776879" y="331698"/>
                </a:cubicBezTo>
                <a:cubicBezTo>
                  <a:pt x="776879" y="330525"/>
                  <a:pt x="776879" y="329241"/>
                  <a:pt x="776879" y="327957"/>
                </a:cubicBezTo>
                <a:lnTo>
                  <a:pt x="776879" y="324664"/>
                </a:lnTo>
                <a:cubicBezTo>
                  <a:pt x="776879" y="321258"/>
                  <a:pt x="777270" y="317573"/>
                  <a:pt x="777493" y="313498"/>
                </a:cubicBezTo>
                <a:cubicBezTo>
                  <a:pt x="777493" y="311097"/>
                  <a:pt x="777828" y="308641"/>
                  <a:pt x="777996" y="306073"/>
                </a:cubicBezTo>
                <a:cubicBezTo>
                  <a:pt x="778275" y="302332"/>
                  <a:pt x="778610" y="298480"/>
                  <a:pt x="778945" y="294461"/>
                </a:cubicBezTo>
                <a:cubicBezTo>
                  <a:pt x="778917" y="294221"/>
                  <a:pt x="778917" y="293975"/>
                  <a:pt x="778945" y="293735"/>
                </a:cubicBezTo>
                <a:cubicBezTo>
                  <a:pt x="779168" y="291206"/>
                  <a:pt x="779392" y="288638"/>
                  <a:pt x="779615" y="286031"/>
                </a:cubicBezTo>
                <a:cubicBezTo>
                  <a:pt x="779615" y="286031"/>
                  <a:pt x="779615" y="285472"/>
                  <a:pt x="779615" y="285193"/>
                </a:cubicBezTo>
                <a:cubicBezTo>
                  <a:pt x="787933" y="202848"/>
                  <a:pt x="814116" y="72490"/>
                  <a:pt x="896853" y="24199"/>
                </a:cubicBezTo>
                <a:cubicBezTo>
                  <a:pt x="935653" y="1477"/>
                  <a:pt x="961334" y="-3101"/>
                  <a:pt x="978250" y="1366"/>
                </a:cubicBezTo>
                <a:cubicBezTo>
                  <a:pt x="1002925" y="7842"/>
                  <a:pt x="1009122" y="33522"/>
                  <a:pt x="1010462" y="50215"/>
                </a:cubicBezTo>
                <a:cubicBezTo>
                  <a:pt x="1010462" y="51331"/>
                  <a:pt x="1010462" y="52392"/>
                  <a:pt x="1010462" y="53453"/>
                </a:cubicBezTo>
                <a:cubicBezTo>
                  <a:pt x="1010903" y="56579"/>
                  <a:pt x="1011166" y="59728"/>
                  <a:pt x="1011244" y="62888"/>
                </a:cubicBezTo>
                <a:close/>
              </a:path>
            </a:pathLst>
          </a:custGeom>
          <a:solidFill>
            <a:srgbClr val="3A37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F388659F-9F4A-4499-B259-901D11965E59}"/>
              </a:ext>
            </a:extLst>
          </p:cNvPr>
          <p:cNvSpPr/>
          <p:nvPr/>
        </p:nvSpPr>
        <p:spPr>
          <a:xfrm>
            <a:off x="3612959" y="5786427"/>
            <a:ext cx="669" cy="1842"/>
          </a:xfrm>
          <a:custGeom>
            <a:avLst/>
            <a:gdLst>
              <a:gd name="connsiteX0" fmla="*/ 596 w 669"/>
              <a:gd name="connsiteY0" fmla="*/ -172 h 1842"/>
              <a:gd name="connsiteX1" fmla="*/ -18 w 669"/>
              <a:gd name="connsiteY1" fmla="*/ 1670 h 1842"/>
              <a:gd name="connsiteX2" fmla="*/ -18 w 669"/>
              <a:gd name="connsiteY2" fmla="*/ 1670 h 1842"/>
              <a:gd name="connsiteX3" fmla="*/ 652 w 669"/>
              <a:gd name="connsiteY3" fmla="*/ -172 h 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" h="1842">
                <a:moveTo>
                  <a:pt x="596" y="-172"/>
                </a:moveTo>
                <a:cubicBezTo>
                  <a:pt x="596" y="442"/>
                  <a:pt x="150" y="1056"/>
                  <a:pt x="-18" y="1670"/>
                </a:cubicBezTo>
                <a:lnTo>
                  <a:pt x="-18" y="1670"/>
                </a:lnTo>
                <a:cubicBezTo>
                  <a:pt x="-18" y="1056"/>
                  <a:pt x="373" y="442"/>
                  <a:pt x="652" y="-17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4285AE4-23AD-414E-BAAC-BAEBE290B9E0}"/>
              </a:ext>
            </a:extLst>
          </p:cNvPr>
          <p:cNvSpPr/>
          <p:nvPr/>
        </p:nvSpPr>
        <p:spPr>
          <a:xfrm>
            <a:off x="3825774" y="5786372"/>
            <a:ext cx="4745" cy="1842"/>
          </a:xfrm>
          <a:custGeom>
            <a:avLst/>
            <a:gdLst>
              <a:gd name="connsiteX0" fmla="*/ 4131 w 4745"/>
              <a:gd name="connsiteY0" fmla="*/ 0 h 1842"/>
              <a:gd name="connsiteX1" fmla="*/ 4745 w 4745"/>
              <a:gd name="connsiteY1" fmla="*/ 1842 h 1842"/>
              <a:gd name="connsiteX2" fmla="*/ 614 w 4745"/>
              <a:gd name="connsiteY2" fmla="*/ 1842 h 1842"/>
              <a:gd name="connsiteX3" fmla="*/ 0 w 4745"/>
              <a:gd name="connsiteY3" fmla="*/ 0 h 1842"/>
              <a:gd name="connsiteX4" fmla="*/ 4131 w 4745"/>
              <a:gd name="connsiteY4" fmla="*/ 0 h 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5" h="1842">
                <a:moveTo>
                  <a:pt x="4131" y="0"/>
                </a:moveTo>
                <a:lnTo>
                  <a:pt x="4745" y="1842"/>
                </a:lnTo>
                <a:lnTo>
                  <a:pt x="614" y="1842"/>
                </a:lnTo>
                <a:lnTo>
                  <a:pt x="0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0C020E56-3F71-43BD-ADBE-7AF0EF8DED58}"/>
              </a:ext>
            </a:extLst>
          </p:cNvPr>
          <p:cNvSpPr/>
          <p:nvPr/>
        </p:nvSpPr>
        <p:spPr>
          <a:xfrm>
            <a:off x="4307231" y="5788158"/>
            <a:ext cx="5582" cy="5582"/>
          </a:xfrm>
          <a:custGeom>
            <a:avLst/>
            <a:gdLst>
              <a:gd name="connsiteX0" fmla="*/ -18 w 5582"/>
              <a:gd name="connsiteY0" fmla="*/ -172 h 5582"/>
              <a:gd name="connsiteX1" fmla="*/ -18 w 5582"/>
              <a:gd name="connsiteY1" fmla="*/ -172 h 5582"/>
              <a:gd name="connsiteX2" fmla="*/ -18 w 5582"/>
              <a:gd name="connsiteY2" fmla="*/ -172 h 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2" h="5582">
                <a:moveTo>
                  <a:pt x="-18" y="-172"/>
                </a:moveTo>
                <a:lnTo>
                  <a:pt x="-18" y="-172"/>
                </a:lnTo>
                <a:lnTo>
                  <a:pt x="-18" y="-172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C7BC9E57-9004-476C-B822-811CB691D1D5}"/>
              </a:ext>
            </a:extLst>
          </p:cNvPr>
          <p:cNvSpPr/>
          <p:nvPr/>
        </p:nvSpPr>
        <p:spPr>
          <a:xfrm>
            <a:off x="3626860" y="4985650"/>
            <a:ext cx="1011652" cy="773253"/>
          </a:xfrm>
          <a:custGeom>
            <a:avLst/>
            <a:gdLst>
              <a:gd name="connsiteX0" fmla="*/ 1011634 w 1011652"/>
              <a:gd name="connsiteY0" fmla="*/ 65020 h 773253"/>
              <a:gd name="connsiteX1" fmla="*/ 1011634 w 1011652"/>
              <a:gd name="connsiteY1" fmla="*/ 66751 h 773253"/>
              <a:gd name="connsiteX2" fmla="*/ 952346 w 1011652"/>
              <a:gd name="connsiteY2" fmla="*/ 281632 h 773253"/>
              <a:gd name="connsiteX3" fmla="*/ 952346 w 1011652"/>
              <a:gd name="connsiteY3" fmla="*/ 281632 h 773253"/>
              <a:gd name="connsiteX4" fmla="*/ 948661 w 1011652"/>
              <a:gd name="connsiteY4" fmla="*/ 303237 h 773253"/>
              <a:gd name="connsiteX5" fmla="*/ 947098 w 1011652"/>
              <a:gd name="connsiteY5" fmla="*/ 313956 h 773253"/>
              <a:gd name="connsiteX6" fmla="*/ 944418 w 1011652"/>
              <a:gd name="connsiteY6" fmla="*/ 336287 h 773253"/>
              <a:gd name="connsiteX7" fmla="*/ 942688 w 1011652"/>
              <a:gd name="connsiteY7" fmla="*/ 359344 h 773253"/>
              <a:gd name="connsiteX8" fmla="*/ 942352 w 1011652"/>
              <a:gd name="connsiteY8" fmla="*/ 384689 h 773253"/>
              <a:gd name="connsiteX9" fmla="*/ 942352 w 1011652"/>
              <a:gd name="connsiteY9" fmla="*/ 390272 h 773253"/>
              <a:gd name="connsiteX10" fmla="*/ 942967 w 1011652"/>
              <a:gd name="connsiteY10" fmla="*/ 401828 h 773253"/>
              <a:gd name="connsiteX11" fmla="*/ 943860 w 1011652"/>
              <a:gd name="connsiteY11" fmla="*/ 413887 h 773253"/>
              <a:gd name="connsiteX12" fmla="*/ 944921 w 1011652"/>
              <a:gd name="connsiteY12" fmla="*/ 425611 h 773253"/>
              <a:gd name="connsiteX13" fmla="*/ 946149 w 1011652"/>
              <a:gd name="connsiteY13" fmla="*/ 437279 h 773253"/>
              <a:gd name="connsiteX14" fmla="*/ 952736 w 1011652"/>
              <a:gd name="connsiteY14" fmla="*/ 486519 h 773253"/>
              <a:gd name="connsiteX15" fmla="*/ 1002535 w 1011652"/>
              <a:gd name="connsiteY15" fmla="*/ 727638 h 773253"/>
              <a:gd name="connsiteX16" fmla="*/ 1006108 w 1011652"/>
              <a:gd name="connsiteY16" fmla="*/ 741372 h 773253"/>
              <a:gd name="connsiteX17" fmla="*/ 1006108 w 1011652"/>
              <a:gd name="connsiteY17" fmla="*/ 741372 h 773253"/>
              <a:gd name="connsiteX18" fmla="*/ 993491 w 1011652"/>
              <a:gd name="connsiteY18" fmla="*/ 741372 h 773253"/>
              <a:gd name="connsiteX19" fmla="*/ 757451 w 1011652"/>
              <a:gd name="connsiteY19" fmla="*/ 747569 h 773253"/>
              <a:gd name="connsiteX20" fmla="*/ 743271 w 1011652"/>
              <a:gd name="connsiteY20" fmla="*/ 748015 h 773253"/>
              <a:gd name="connsiteX21" fmla="*/ 738582 w 1011652"/>
              <a:gd name="connsiteY21" fmla="*/ 748015 h 773253"/>
              <a:gd name="connsiteX22" fmla="*/ 236580 w 1011652"/>
              <a:gd name="connsiteY22" fmla="*/ 767443 h 773253"/>
              <a:gd name="connsiteX23" fmla="*/ 195770 w 1011652"/>
              <a:gd name="connsiteY23" fmla="*/ 768783 h 773253"/>
              <a:gd name="connsiteX24" fmla="*/ 189852 w 1011652"/>
              <a:gd name="connsiteY24" fmla="*/ 768783 h 773253"/>
              <a:gd name="connsiteX25" fmla="*/ 15837 w 1011652"/>
              <a:gd name="connsiteY25" fmla="*/ 773082 h 773253"/>
              <a:gd name="connsiteX26" fmla="*/ 484 w 1011652"/>
              <a:gd name="connsiteY26" fmla="*/ 773082 h 773253"/>
              <a:gd name="connsiteX27" fmla="*/ -18 w 1011652"/>
              <a:gd name="connsiteY27" fmla="*/ 773082 h 773253"/>
              <a:gd name="connsiteX28" fmla="*/ 13939 w 1011652"/>
              <a:gd name="connsiteY28" fmla="*/ 757283 h 773253"/>
              <a:gd name="connsiteX29" fmla="*/ 27672 w 1011652"/>
              <a:gd name="connsiteY29" fmla="*/ 746564 h 773253"/>
              <a:gd name="connsiteX30" fmla="*/ 113368 w 1011652"/>
              <a:gd name="connsiteY30" fmla="*/ 709773 h 773253"/>
              <a:gd name="connsiteX31" fmla="*/ 132964 w 1011652"/>
              <a:gd name="connsiteY31" fmla="*/ 707429 h 773253"/>
              <a:gd name="connsiteX32" fmla="*/ 172043 w 1011652"/>
              <a:gd name="connsiteY32" fmla="*/ 708210 h 773253"/>
              <a:gd name="connsiteX33" fmla="*/ 178072 w 1011652"/>
              <a:gd name="connsiteY33" fmla="*/ 708210 h 773253"/>
              <a:gd name="connsiteX34" fmla="*/ 238199 w 1011652"/>
              <a:gd name="connsiteY34" fmla="*/ 709383 h 773253"/>
              <a:gd name="connsiteX35" fmla="*/ 752874 w 1011652"/>
              <a:gd name="connsiteY35" fmla="*/ 719543 h 773253"/>
              <a:gd name="connsiteX36" fmla="*/ 753767 w 1011652"/>
              <a:gd name="connsiteY36" fmla="*/ 719543 h 773253"/>
              <a:gd name="connsiteX37" fmla="*/ 757786 w 1011652"/>
              <a:gd name="connsiteY37" fmla="*/ 718706 h 773253"/>
              <a:gd name="connsiteX38" fmla="*/ 775260 w 1011652"/>
              <a:gd name="connsiteY38" fmla="*/ 712397 h 773253"/>
              <a:gd name="connsiteX39" fmla="*/ 811381 w 1011652"/>
              <a:gd name="connsiteY39" fmla="*/ 666005 h 773253"/>
              <a:gd name="connsiteX40" fmla="*/ 811939 w 1011652"/>
              <a:gd name="connsiteY40" fmla="*/ 660422 h 773253"/>
              <a:gd name="connsiteX41" fmla="*/ 811939 w 1011652"/>
              <a:gd name="connsiteY41" fmla="*/ 652271 h 773253"/>
              <a:gd name="connsiteX42" fmla="*/ 811493 w 1011652"/>
              <a:gd name="connsiteY42" fmla="*/ 646297 h 773253"/>
              <a:gd name="connsiteX43" fmla="*/ 810543 w 1011652"/>
              <a:gd name="connsiteY43" fmla="*/ 639431 h 773253"/>
              <a:gd name="connsiteX44" fmla="*/ 777047 w 1011652"/>
              <a:gd name="connsiteY44" fmla="*/ 356887 h 773253"/>
              <a:gd name="connsiteX45" fmla="*/ 777549 w 1011652"/>
              <a:gd name="connsiteY45" fmla="*/ 332490 h 773253"/>
              <a:gd name="connsiteX46" fmla="*/ 777549 w 1011652"/>
              <a:gd name="connsiteY46" fmla="*/ 328750 h 773253"/>
              <a:gd name="connsiteX47" fmla="*/ 777549 w 1011652"/>
              <a:gd name="connsiteY47" fmla="*/ 325456 h 773253"/>
              <a:gd name="connsiteX48" fmla="*/ 778163 w 1011652"/>
              <a:gd name="connsiteY48" fmla="*/ 314291 h 773253"/>
              <a:gd name="connsiteX49" fmla="*/ 778666 w 1011652"/>
              <a:gd name="connsiteY49" fmla="*/ 306865 h 773253"/>
              <a:gd name="connsiteX50" fmla="*/ 779615 w 1011652"/>
              <a:gd name="connsiteY50" fmla="*/ 295253 h 773253"/>
              <a:gd name="connsiteX51" fmla="*/ 779615 w 1011652"/>
              <a:gd name="connsiteY51" fmla="*/ 294528 h 773253"/>
              <a:gd name="connsiteX52" fmla="*/ 780285 w 1011652"/>
              <a:gd name="connsiteY52" fmla="*/ 286823 h 773253"/>
              <a:gd name="connsiteX53" fmla="*/ 780285 w 1011652"/>
              <a:gd name="connsiteY53" fmla="*/ 285986 h 773253"/>
              <a:gd name="connsiteX54" fmla="*/ 784304 w 1011652"/>
              <a:gd name="connsiteY54" fmla="*/ 253103 h 773253"/>
              <a:gd name="connsiteX55" fmla="*/ 897300 w 1011652"/>
              <a:gd name="connsiteY55" fmla="*/ 24210 h 773253"/>
              <a:gd name="connsiteX56" fmla="*/ 977356 w 1011652"/>
              <a:gd name="connsiteY56" fmla="*/ 1042 h 773253"/>
              <a:gd name="connsiteX57" fmla="*/ 1010853 w 1011652"/>
              <a:gd name="connsiteY57" fmla="*/ 50896 h 773253"/>
              <a:gd name="connsiteX58" fmla="*/ 1010853 w 1011652"/>
              <a:gd name="connsiteY58" fmla="*/ 54134 h 773253"/>
              <a:gd name="connsiteX59" fmla="*/ 1011634 w 1011652"/>
              <a:gd name="connsiteY59" fmla="*/ 65020 h 77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11652" h="773253">
                <a:moveTo>
                  <a:pt x="1011634" y="65020"/>
                </a:moveTo>
                <a:cubicBezTo>
                  <a:pt x="1011634" y="66137"/>
                  <a:pt x="1011634" y="66751"/>
                  <a:pt x="1011634" y="66751"/>
                </a:cubicBezTo>
                <a:cubicBezTo>
                  <a:pt x="1011634" y="66751"/>
                  <a:pt x="971494" y="176452"/>
                  <a:pt x="952346" y="281632"/>
                </a:cubicBezTo>
                <a:lnTo>
                  <a:pt x="952346" y="281632"/>
                </a:lnTo>
                <a:cubicBezTo>
                  <a:pt x="951006" y="289073"/>
                  <a:pt x="949778" y="296275"/>
                  <a:pt x="948661" y="303237"/>
                </a:cubicBezTo>
                <a:cubicBezTo>
                  <a:pt x="948103" y="306810"/>
                  <a:pt x="947600" y="310383"/>
                  <a:pt x="947098" y="313956"/>
                </a:cubicBezTo>
                <a:cubicBezTo>
                  <a:pt x="946020" y="321397"/>
                  <a:pt x="945127" y="328845"/>
                  <a:pt x="944418" y="336287"/>
                </a:cubicBezTo>
                <a:cubicBezTo>
                  <a:pt x="943636" y="344158"/>
                  <a:pt x="943022" y="351862"/>
                  <a:pt x="942688" y="359344"/>
                </a:cubicBezTo>
                <a:cubicBezTo>
                  <a:pt x="942241" y="368108"/>
                  <a:pt x="942129" y="376594"/>
                  <a:pt x="942352" y="384689"/>
                </a:cubicBezTo>
                <a:cubicBezTo>
                  <a:pt x="942352" y="386532"/>
                  <a:pt x="942352" y="388429"/>
                  <a:pt x="942352" y="390272"/>
                </a:cubicBezTo>
                <a:cubicBezTo>
                  <a:pt x="942352" y="394012"/>
                  <a:pt x="942743" y="397864"/>
                  <a:pt x="942967" y="401828"/>
                </a:cubicBezTo>
                <a:cubicBezTo>
                  <a:pt x="943190" y="405792"/>
                  <a:pt x="943525" y="409812"/>
                  <a:pt x="943860" y="413887"/>
                </a:cubicBezTo>
                <a:cubicBezTo>
                  <a:pt x="944195" y="417963"/>
                  <a:pt x="944530" y="421647"/>
                  <a:pt x="944921" y="425611"/>
                </a:cubicBezTo>
                <a:cubicBezTo>
                  <a:pt x="945311" y="429575"/>
                  <a:pt x="945702" y="433371"/>
                  <a:pt x="946149" y="437279"/>
                </a:cubicBezTo>
                <a:cubicBezTo>
                  <a:pt x="947935" y="453078"/>
                  <a:pt x="950168" y="469659"/>
                  <a:pt x="952736" y="486519"/>
                </a:cubicBezTo>
                <a:cubicBezTo>
                  <a:pt x="970210" y="600240"/>
                  <a:pt x="1002535" y="727638"/>
                  <a:pt x="1002535" y="727638"/>
                </a:cubicBezTo>
                <a:cubicBezTo>
                  <a:pt x="1002535" y="727638"/>
                  <a:pt x="1004154" y="732775"/>
                  <a:pt x="1006108" y="741372"/>
                </a:cubicBezTo>
                <a:lnTo>
                  <a:pt x="1006108" y="741372"/>
                </a:lnTo>
                <a:lnTo>
                  <a:pt x="993491" y="741372"/>
                </a:lnTo>
                <a:cubicBezTo>
                  <a:pt x="914941" y="742656"/>
                  <a:pt x="836224" y="744889"/>
                  <a:pt x="757451" y="747569"/>
                </a:cubicBezTo>
                <a:lnTo>
                  <a:pt x="743271" y="748015"/>
                </a:lnTo>
                <a:lnTo>
                  <a:pt x="738582" y="748015"/>
                </a:lnTo>
                <a:cubicBezTo>
                  <a:pt x="571099" y="753933"/>
                  <a:pt x="403616" y="761805"/>
                  <a:pt x="236580" y="767443"/>
                </a:cubicBezTo>
                <a:lnTo>
                  <a:pt x="195770" y="768783"/>
                </a:lnTo>
                <a:lnTo>
                  <a:pt x="189852" y="768783"/>
                </a:lnTo>
                <a:cubicBezTo>
                  <a:pt x="131791" y="770642"/>
                  <a:pt x="73786" y="772077"/>
                  <a:pt x="15837" y="773082"/>
                </a:cubicBezTo>
                <a:lnTo>
                  <a:pt x="484" y="773082"/>
                </a:lnTo>
                <a:lnTo>
                  <a:pt x="-18" y="773082"/>
                </a:lnTo>
                <a:cubicBezTo>
                  <a:pt x="4041" y="767321"/>
                  <a:pt x="8719" y="762022"/>
                  <a:pt x="13939" y="757283"/>
                </a:cubicBezTo>
                <a:cubicBezTo>
                  <a:pt x="18171" y="753285"/>
                  <a:pt x="22765" y="749696"/>
                  <a:pt x="27672" y="746564"/>
                </a:cubicBezTo>
                <a:cubicBezTo>
                  <a:pt x="54230" y="730067"/>
                  <a:pt x="83115" y="717662"/>
                  <a:pt x="113368" y="709773"/>
                </a:cubicBezTo>
                <a:cubicBezTo>
                  <a:pt x="119755" y="708076"/>
                  <a:pt x="126353" y="707283"/>
                  <a:pt x="132964" y="707429"/>
                </a:cubicBezTo>
                <a:lnTo>
                  <a:pt x="172043" y="708210"/>
                </a:lnTo>
                <a:lnTo>
                  <a:pt x="178072" y="708210"/>
                </a:lnTo>
                <a:lnTo>
                  <a:pt x="238199" y="709383"/>
                </a:lnTo>
                <a:lnTo>
                  <a:pt x="752874" y="719543"/>
                </a:lnTo>
                <a:lnTo>
                  <a:pt x="753767" y="719543"/>
                </a:lnTo>
                <a:cubicBezTo>
                  <a:pt x="753767" y="719543"/>
                  <a:pt x="755274" y="719543"/>
                  <a:pt x="757786" y="718706"/>
                </a:cubicBezTo>
                <a:cubicBezTo>
                  <a:pt x="763810" y="717210"/>
                  <a:pt x="769666" y="715094"/>
                  <a:pt x="775260" y="712397"/>
                </a:cubicBezTo>
                <a:cubicBezTo>
                  <a:pt x="794459" y="704152"/>
                  <a:pt x="808098" y="686638"/>
                  <a:pt x="811381" y="666005"/>
                </a:cubicBezTo>
                <a:cubicBezTo>
                  <a:pt x="811381" y="664274"/>
                  <a:pt x="811828" y="662432"/>
                  <a:pt x="811939" y="660422"/>
                </a:cubicBezTo>
                <a:cubicBezTo>
                  <a:pt x="812107" y="657709"/>
                  <a:pt x="812107" y="654984"/>
                  <a:pt x="811939" y="652271"/>
                </a:cubicBezTo>
                <a:cubicBezTo>
                  <a:pt x="811939" y="650373"/>
                  <a:pt x="811939" y="648363"/>
                  <a:pt x="811493" y="646297"/>
                </a:cubicBezTo>
                <a:cubicBezTo>
                  <a:pt x="811046" y="644232"/>
                  <a:pt x="810934" y="641775"/>
                  <a:pt x="810543" y="639431"/>
                </a:cubicBezTo>
                <a:cubicBezTo>
                  <a:pt x="798150" y="570149"/>
                  <a:pt x="777047" y="356887"/>
                  <a:pt x="777047" y="356887"/>
                </a:cubicBezTo>
                <a:cubicBezTo>
                  <a:pt x="777047" y="356887"/>
                  <a:pt x="777047" y="347787"/>
                  <a:pt x="777549" y="332490"/>
                </a:cubicBezTo>
                <a:cubicBezTo>
                  <a:pt x="777549" y="331318"/>
                  <a:pt x="777549" y="330034"/>
                  <a:pt x="777549" y="328750"/>
                </a:cubicBezTo>
                <a:lnTo>
                  <a:pt x="777549" y="325456"/>
                </a:lnTo>
                <a:cubicBezTo>
                  <a:pt x="777549" y="322051"/>
                  <a:pt x="777940" y="318366"/>
                  <a:pt x="778163" y="314291"/>
                </a:cubicBezTo>
                <a:cubicBezTo>
                  <a:pt x="778163" y="311890"/>
                  <a:pt x="778498" y="309434"/>
                  <a:pt x="778666" y="306865"/>
                </a:cubicBezTo>
                <a:cubicBezTo>
                  <a:pt x="778945" y="303125"/>
                  <a:pt x="779280" y="299273"/>
                  <a:pt x="779615" y="295253"/>
                </a:cubicBezTo>
                <a:cubicBezTo>
                  <a:pt x="779587" y="295013"/>
                  <a:pt x="779587" y="294768"/>
                  <a:pt x="779615" y="294528"/>
                </a:cubicBezTo>
                <a:cubicBezTo>
                  <a:pt x="779838" y="291999"/>
                  <a:pt x="780062" y="289431"/>
                  <a:pt x="780285" y="286823"/>
                </a:cubicBezTo>
                <a:cubicBezTo>
                  <a:pt x="780285" y="286823"/>
                  <a:pt x="780285" y="286265"/>
                  <a:pt x="780285" y="285986"/>
                </a:cubicBezTo>
                <a:cubicBezTo>
                  <a:pt x="781290" y="275713"/>
                  <a:pt x="782630" y="264660"/>
                  <a:pt x="784304" y="253103"/>
                </a:cubicBezTo>
                <a:cubicBezTo>
                  <a:pt x="795917" y="172265"/>
                  <a:pt x="824947" y="66695"/>
                  <a:pt x="897300" y="24210"/>
                </a:cubicBezTo>
                <a:cubicBezTo>
                  <a:pt x="935095" y="1879"/>
                  <a:pt x="960385" y="-2810"/>
                  <a:pt x="977356" y="1042"/>
                </a:cubicBezTo>
                <a:cubicBezTo>
                  <a:pt x="1003484" y="7015"/>
                  <a:pt x="1009681" y="33924"/>
                  <a:pt x="1010853" y="50896"/>
                </a:cubicBezTo>
                <a:cubicBezTo>
                  <a:pt x="1010853" y="52012"/>
                  <a:pt x="1010853" y="53073"/>
                  <a:pt x="1010853" y="54134"/>
                </a:cubicBezTo>
                <a:cubicBezTo>
                  <a:pt x="1011355" y="57740"/>
                  <a:pt x="1011618" y="61380"/>
                  <a:pt x="1011634" y="6502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9776DF80-AB37-4ACB-8759-FC4B119A62B7}"/>
              </a:ext>
            </a:extLst>
          </p:cNvPr>
          <p:cNvSpPr/>
          <p:nvPr/>
        </p:nvSpPr>
        <p:spPr>
          <a:xfrm>
            <a:off x="3612959" y="5786427"/>
            <a:ext cx="669" cy="1842"/>
          </a:xfrm>
          <a:custGeom>
            <a:avLst/>
            <a:gdLst>
              <a:gd name="connsiteX0" fmla="*/ 596 w 669"/>
              <a:gd name="connsiteY0" fmla="*/ -172 h 1842"/>
              <a:gd name="connsiteX1" fmla="*/ -18 w 669"/>
              <a:gd name="connsiteY1" fmla="*/ 1670 h 1842"/>
              <a:gd name="connsiteX2" fmla="*/ -18 w 669"/>
              <a:gd name="connsiteY2" fmla="*/ 1670 h 1842"/>
              <a:gd name="connsiteX3" fmla="*/ 652 w 669"/>
              <a:gd name="connsiteY3" fmla="*/ -172 h 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" h="1842">
                <a:moveTo>
                  <a:pt x="596" y="-172"/>
                </a:moveTo>
                <a:cubicBezTo>
                  <a:pt x="596" y="442"/>
                  <a:pt x="150" y="1056"/>
                  <a:pt x="-18" y="1670"/>
                </a:cubicBezTo>
                <a:lnTo>
                  <a:pt x="-18" y="1670"/>
                </a:lnTo>
                <a:cubicBezTo>
                  <a:pt x="-18" y="1056"/>
                  <a:pt x="373" y="442"/>
                  <a:pt x="652" y="-172"/>
                </a:cubicBezTo>
                <a:close/>
              </a:path>
            </a:pathLst>
          </a:custGeom>
          <a:solidFill>
            <a:srgbClr val="3A37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58223DD7-6E7D-4906-95A0-F5AB97FC2AD4}"/>
              </a:ext>
            </a:extLst>
          </p:cNvPr>
          <p:cNvSpPr/>
          <p:nvPr/>
        </p:nvSpPr>
        <p:spPr>
          <a:xfrm>
            <a:off x="3825774" y="5786372"/>
            <a:ext cx="4745" cy="1842"/>
          </a:xfrm>
          <a:custGeom>
            <a:avLst/>
            <a:gdLst>
              <a:gd name="connsiteX0" fmla="*/ 4131 w 4745"/>
              <a:gd name="connsiteY0" fmla="*/ 0 h 1842"/>
              <a:gd name="connsiteX1" fmla="*/ 4745 w 4745"/>
              <a:gd name="connsiteY1" fmla="*/ 1842 h 1842"/>
              <a:gd name="connsiteX2" fmla="*/ 614 w 4745"/>
              <a:gd name="connsiteY2" fmla="*/ 1842 h 1842"/>
              <a:gd name="connsiteX3" fmla="*/ 0 w 4745"/>
              <a:gd name="connsiteY3" fmla="*/ 0 h 1842"/>
              <a:gd name="connsiteX4" fmla="*/ 4131 w 4745"/>
              <a:gd name="connsiteY4" fmla="*/ 0 h 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5" h="1842">
                <a:moveTo>
                  <a:pt x="4131" y="0"/>
                </a:moveTo>
                <a:lnTo>
                  <a:pt x="4745" y="1842"/>
                </a:lnTo>
                <a:lnTo>
                  <a:pt x="614" y="1842"/>
                </a:lnTo>
                <a:lnTo>
                  <a:pt x="0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3A37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09BA63DA-CE88-43E9-B074-6DEBD47ADDC7}"/>
              </a:ext>
            </a:extLst>
          </p:cNvPr>
          <p:cNvSpPr/>
          <p:nvPr/>
        </p:nvSpPr>
        <p:spPr>
          <a:xfrm>
            <a:off x="4307231" y="5788158"/>
            <a:ext cx="5582" cy="5582"/>
          </a:xfrm>
          <a:custGeom>
            <a:avLst/>
            <a:gdLst>
              <a:gd name="connsiteX0" fmla="*/ -18 w 5582"/>
              <a:gd name="connsiteY0" fmla="*/ -172 h 5582"/>
              <a:gd name="connsiteX1" fmla="*/ -18 w 5582"/>
              <a:gd name="connsiteY1" fmla="*/ -172 h 5582"/>
              <a:gd name="connsiteX2" fmla="*/ -18 w 5582"/>
              <a:gd name="connsiteY2" fmla="*/ -172 h 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2" h="5582">
                <a:moveTo>
                  <a:pt x="-18" y="-172"/>
                </a:moveTo>
                <a:lnTo>
                  <a:pt x="-18" y="-172"/>
                </a:lnTo>
                <a:lnTo>
                  <a:pt x="-18" y="-172"/>
                </a:lnTo>
                <a:close/>
              </a:path>
            </a:pathLst>
          </a:custGeom>
          <a:solidFill>
            <a:srgbClr val="3A37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CB9323C3-7DA7-4B83-82C0-6225EC0A7CD1}"/>
              </a:ext>
            </a:extLst>
          </p:cNvPr>
          <p:cNvSpPr/>
          <p:nvPr/>
        </p:nvSpPr>
        <p:spPr>
          <a:xfrm>
            <a:off x="3608213" y="4981144"/>
            <a:ext cx="1016233" cy="778318"/>
          </a:xfrm>
          <a:custGeom>
            <a:avLst/>
            <a:gdLst>
              <a:gd name="connsiteX0" fmla="*/ 1015989 w 1016233"/>
              <a:gd name="connsiteY0" fmla="*/ 64781 h 778318"/>
              <a:gd name="connsiteX1" fmla="*/ 946651 w 1016233"/>
              <a:gd name="connsiteY1" fmla="*/ 382999 h 778318"/>
              <a:gd name="connsiteX2" fmla="*/ 1007057 w 1016233"/>
              <a:gd name="connsiteY2" fmla="*/ 726004 h 778318"/>
              <a:gd name="connsiteX3" fmla="*/ 1012137 w 1016233"/>
              <a:gd name="connsiteY3" fmla="*/ 746437 h 778318"/>
              <a:gd name="connsiteX4" fmla="*/ 776098 w 1016233"/>
              <a:gd name="connsiteY4" fmla="*/ 752634 h 778318"/>
              <a:gd name="connsiteX5" fmla="*/ 761918 w 1016233"/>
              <a:gd name="connsiteY5" fmla="*/ 753080 h 778318"/>
              <a:gd name="connsiteX6" fmla="*/ 757228 w 1016233"/>
              <a:gd name="connsiteY6" fmla="*/ 753080 h 778318"/>
              <a:gd name="connsiteX7" fmla="*/ 255226 w 1016233"/>
              <a:gd name="connsiteY7" fmla="*/ 772508 h 778318"/>
              <a:gd name="connsiteX8" fmla="*/ 214416 w 1016233"/>
              <a:gd name="connsiteY8" fmla="*/ 773848 h 778318"/>
              <a:gd name="connsiteX9" fmla="*/ 208498 w 1016233"/>
              <a:gd name="connsiteY9" fmla="*/ 773848 h 778318"/>
              <a:gd name="connsiteX10" fmla="*/ 34483 w 1016233"/>
              <a:gd name="connsiteY10" fmla="*/ 778147 h 778318"/>
              <a:gd name="connsiteX11" fmla="*/ 19131 w 1016233"/>
              <a:gd name="connsiteY11" fmla="*/ 778147 h 778318"/>
              <a:gd name="connsiteX12" fmla="*/ 18628 w 1016233"/>
              <a:gd name="connsiteY12" fmla="*/ 778147 h 778318"/>
              <a:gd name="connsiteX13" fmla="*/ -18 w 1016233"/>
              <a:gd name="connsiteY13" fmla="*/ 778147 h 778318"/>
              <a:gd name="connsiteX14" fmla="*/ 30631 w 1016233"/>
              <a:gd name="connsiteY14" fmla="*/ 745934 h 778318"/>
              <a:gd name="connsiteX15" fmla="*/ 32139 w 1016233"/>
              <a:gd name="connsiteY15" fmla="*/ 744874 h 778318"/>
              <a:gd name="connsiteX16" fmla="*/ 117778 w 1016233"/>
              <a:gd name="connsiteY16" fmla="*/ 708865 h 778318"/>
              <a:gd name="connsiteX17" fmla="*/ 137374 w 1016233"/>
              <a:gd name="connsiteY17" fmla="*/ 706520 h 778318"/>
              <a:gd name="connsiteX18" fmla="*/ 188959 w 1016233"/>
              <a:gd name="connsiteY18" fmla="*/ 707525 h 778318"/>
              <a:gd name="connsiteX19" fmla="*/ 194988 w 1016233"/>
              <a:gd name="connsiteY19" fmla="*/ 707525 h 778318"/>
              <a:gd name="connsiteX20" fmla="*/ 257124 w 1016233"/>
              <a:gd name="connsiteY20" fmla="*/ 708753 h 778318"/>
              <a:gd name="connsiteX21" fmla="*/ 758177 w 1016233"/>
              <a:gd name="connsiteY21" fmla="*/ 718746 h 778318"/>
              <a:gd name="connsiteX22" fmla="*/ 778889 w 1016233"/>
              <a:gd name="connsiteY22" fmla="*/ 711991 h 778318"/>
              <a:gd name="connsiteX23" fmla="*/ 785254 w 1016233"/>
              <a:gd name="connsiteY23" fmla="*/ 708586 h 778318"/>
              <a:gd name="connsiteX24" fmla="*/ 785254 w 1016233"/>
              <a:gd name="connsiteY24" fmla="*/ 708586 h 778318"/>
              <a:gd name="connsiteX25" fmla="*/ 802002 w 1016233"/>
              <a:gd name="connsiteY25" fmla="*/ 694908 h 778318"/>
              <a:gd name="connsiteX26" fmla="*/ 814898 w 1016233"/>
              <a:gd name="connsiteY26" fmla="*/ 639080 h 778318"/>
              <a:gd name="connsiteX27" fmla="*/ 781401 w 1016233"/>
              <a:gd name="connsiteY27" fmla="*/ 356537 h 778318"/>
              <a:gd name="connsiteX28" fmla="*/ 902212 w 1016233"/>
              <a:gd name="connsiteY28" fmla="*/ 24195 h 778318"/>
              <a:gd name="connsiteX29" fmla="*/ 996505 w 1016233"/>
              <a:gd name="connsiteY29" fmla="*/ 7446 h 778318"/>
              <a:gd name="connsiteX30" fmla="*/ 997845 w 1016233"/>
              <a:gd name="connsiteY30" fmla="*/ 8451 h 778318"/>
              <a:gd name="connsiteX31" fmla="*/ 1015989 w 1016233"/>
              <a:gd name="connsiteY31" fmla="*/ 64781 h 77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16233" h="778318">
                <a:moveTo>
                  <a:pt x="1015989" y="64781"/>
                </a:moveTo>
                <a:cubicBezTo>
                  <a:pt x="1015989" y="64781"/>
                  <a:pt x="943134" y="263863"/>
                  <a:pt x="946651" y="382999"/>
                </a:cubicBezTo>
                <a:cubicBezTo>
                  <a:pt x="950168" y="502135"/>
                  <a:pt x="1007057" y="726004"/>
                  <a:pt x="1007057" y="726004"/>
                </a:cubicBezTo>
                <a:cubicBezTo>
                  <a:pt x="1007057" y="726004"/>
                  <a:pt x="1009513" y="733875"/>
                  <a:pt x="1012137" y="746437"/>
                </a:cubicBezTo>
                <a:cubicBezTo>
                  <a:pt x="933588" y="747721"/>
                  <a:pt x="854871" y="749954"/>
                  <a:pt x="776098" y="752634"/>
                </a:cubicBezTo>
                <a:lnTo>
                  <a:pt x="761918" y="753080"/>
                </a:lnTo>
                <a:lnTo>
                  <a:pt x="757228" y="753080"/>
                </a:lnTo>
                <a:cubicBezTo>
                  <a:pt x="589745" y="758998"/>
                  <a:pt x="422262" y="766870"/>
                  <a:pt x="255226" y="772508"/>
                </a:cubicBezTo>
                <a:lnTo>
                  <a:pt x="214416" y="773848"/>
                </a:lnTo>
                <a:lnTo>
                  <a:pt x="208498" y="773848"/>
                </a:lnTo>
                <a:cubicBezTo>
                  <a:pt x="150438" y="775707"/>
                  <a:pt x="92433" y="777142"/>
                  <a:pt x="34483" y="778147"/>
                </a:cubicBezTo>
                <a:lnTo>
                  <a:pt x="19131" y="778147"/>
                </a:lnTo>
                <a:lnTo>
                  <a:pt x="18628" y="778147"/>
                </a:lnTo>
                <a:lnTo>
                  <a:pt x="-18" y="778147"/>
                </a:lnTo>
                <a:cubicBezTo>
                  <a:pt x="7664" y="765256"/>
                  <a:pt x="18137" y="754247"/>
                  <a:pt x="30631" y="745934"/>
                </a:cubicBezTo>
                <a:lnTo>
                  <a:pt x="32139" y="744874"/>
                </a:lnTo>
                <a:cubicBezTo>
                  <a:pt x="58718" y="728645"/>
                  <a:pt x="87587" y="716508"/>
                  <a:pt x="117778" y="708865"/>
                </a:cubicBezTo>
                <a:cubicBezTo>
                  <a:pt x="124165" y="707167"/>
                  <a:pt x="130764" y="706375"/>
                  <a:pt x="137374" y="706520"/>
                </a:cubicBezTo>
                <a:lnTo>
                  <a:pt x="188959" y="707525"/>
                </a:lnTo>
                <a:lnTo>
                  <a:pt x="194988" y="707525"/>
                </a:lnTo>
                <a:lnTo>
                  <a:pt x="257124" y="708753"/>
                </a:lnTo>
                <a:lnTo>
                  <a:pt x="758177" y="718746"/>
                </a:lnTo>
                <a:cubicBezTo>
                  <a:pt x="765345" y="717401"/>
                  <a:pt x="772307" y="715129"/>
                  <a:pt x="778889" y="711991"/>
                </a:cubicBezTo>
                <a:cubicBezTo>
                  <a:pt x="781078" y="710986"/>
                  <a:pt x="783205" y="709847"/>
                  <a:pt x="785254" y="708586"/>
                </a:cubicBezTo>
                <a:lnTo>
                  <a:pt x="785254" y="708586"/>
                </a:lnTo>
                <a:cubicBezTo>
                  <a:pt x="791540" y="704963"/>
                  <a:pt x="797195" y="700345"/>
                  <a:pt x="802002" y="694908"/>
                </a:cubicBezTo>
                <a:cubicBezTo>
                  <a:pt x="812553" y="682905"/>
                  <a:pt x="819587" y="665040"/>
                  <a:pt x="814898" y="639080"/>
                </a:cubicBezTo>
                <a:cubicBezTo>
                  <a:pt x="802448" y="569798"/>
                  <a:pt x="781401" y="356537"/>
                  <a:pt x="781401" y="356537"/>
                </a:cubicBezTo>
                <a:cubicBezTo>
                  <a:pt x="781401" y="356537"/>
                  <a:pt x="777828" y="97050"/>
                  <a:pt x="902212" y="24195"/>
                </a:cubicBezTo>
                <a:cubicBezTo>
                  <a:pt x="952457" y="-5226"/>
                  <a:pt x="980706" y="-4221"/>
                  <a:pt x="996505" y="7446"/>
                </a:cubicBezTo>
                <a:cubicBezTo>
                  <a:pt x="996980" y="7748"/>
                  <a:pt x="997426" y="8083"/>
                  <a:pt x="997845" y="8451"/>
                </a:cubicBezTo>
                <a:cubicBezTo>
                  <a:pt x="1019618" y="25981"/>
                  <a:pt x="1015989" y="64781"/>
                  <a:pt x="1015989" y="64781"/>
                </a:cubicBezTo>
                <a:close/>
              </a:path>
            </a:pathLst>
          </a:custGeom>
          <a:solidFill>
            <a:srgbClr val="3A37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6069BB9E-E8F8-46FF-97DB-52F23C18E2AA}"/>
              </a:ext>
            </a:extLst>
          </p:cNvPr>
          <p:cNvSpPr/>
          <p:nvPr/>
        </p:nvSpPr>
        <p:spPr>
          <a:xfrm>
            <a:off x="2548326" y="5515049"/>
            <a:ext cx="71124" cy="168152"/>
          </a:xfrm>
          <a:custGeom>
            <a:avLst/>
            <a:gdLst>
              <a:gd name="connsiteX0" fmla="*/ 71106 w 71124"/>
              <a:gd name="connsiteY0" fmla="*/ 19368 h 168152"/>
              <a:gd name="connsiteX1" fmla="*/ 69097 w 71124"/>
              <a:gd name="connsiteY1" fmla="*/ 40191 h 168152"/>
              <a:gd name="connsiteX2" fmla="*/ 56926 w 71124"/>
              <a:gd name="connsiteY2" fmla="*/ 167981 h 168152"/>
              <a:gd name="connsiteX3" fmla="*/ -18 w 71124"/>
              <a:gd name="connsiteY3" fmla="*/ 155475 h 168152"/>
              <a:gd name="connsiteX4" fmla="*/ 14218 w 71124"/>
              <a:gd name="connsiteY4" fmla="*/ 39298 h 168152"/>
              <a:gd name="connsiteX5" fmla="*/ 19019 w 71124"/>
              <a:gd name="connsiteY5" fmla="*/ -172 h 1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24" h="168152">
                <a:moveTo>
                  <a:pt x="71106" y="19368"/>
                </a:moveTo>
                <a:lnTo>
                  <a:pt x="69097" y="40191"/>
                </a:lnTo>
                <a:lnTo>
                  <a:pt x="56926" y="167981"/>
                </a:lnTo>
                <a:cubicBezTo>
                  <a:pt x="37906" y="164000"/>
                  <a:pt x="18924" y="159830"/>
                  <a:pt x="-18" y="155475"/>
                </a:cubicBezTo>
                <a:lnTo>
                  <a:pt x="14218" y="39298"/>
                </a:lnTo>
                <a:lnTo>
                  <a:pt x="19019" y="-172"/>
                </a:lnTo>
                <a:close/>
              </a:path>
            </a:pathLst>
          </a:custGeom>
          <a:solidFill>
            <a:srgbClr val="EAECF0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DF4294D7-7FE0-47AA-8828-3A846EE7DF69}"/>
              </a:ext>
            </a:extLst>
          </p:cNvPr>
          <p:cNvSpPr/>
          <p:nvPr/>
        </p:nvSpPr>
        <p:spPr>
          <a:xfrm>
            <a:off x="2262153" y="4846179"/>
            <a:ext cx="1641611" cy="647098"/>
          </a:xfrm>
          <a:custGeom>
            <a:avLst/>
            <a:gdLst>
              <a:gd name="connsiteX0" fmla="*/ 0 w 1641611"/>
              <a:gd name="connsiteY0" fmla="*/ 647098 h 647098"/>
              <a:gd name="connsiteX1" fmla="*/ 304037 w 1641611"/>
              <a:gd name="connsiteY1" fmla="*/ 0 h 647098"/>
              <a:gd name="connsiteX2" fmla="*/ 1528728 w 1641611"/>
              <a:gd name="connsiteY2" fmla="*/ 95521 h 647098"/>
              <a:gd name="connsiteX3" fmla="*/ 1641612 w 1641611"/>
              <a:gd name="connsiteY3" fmla="*/ 647098 h 647098"/>
              <a:gd name="connsiteX4" fmla="*/ 0 w 1641611"/>
              <a:gd name="connsiteY4" fmla="*/ 647098 h 64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611" h="647098">
                <a:moveTo>
                  <a:pt x="0" y="647098"/>
                </a:moveTo>
                <a:lnTo>
                  <a:pt x="304037" y="0"/>
                </a:lnTo>
                <a:lnTo>
                  <a:pt x="1528728" y="95521"/>
                </a:lnTo>
                <a:lnTo>
                  <a:pt x="1641612" y="647098"/>
                </a:lnTo>
                <a:lnTo>
                  <a:pt x="0" y="647098"/>
                </a:lnTo>
                <a:close/>
              </a:path>
            </a:pathLst>
          </a:custGeom>
          <a:solidFill>
            <a:srgbClr val="EFC6CD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FCC5BD53-F9A6-4C6E-8711-5E95345EC96D}"/>
              </a:ext>
            </a:extLst>
          </p:cNvPr>
          <p:cNvSpPr/>
          <p:nvPr/>
        </p:nvSpPr>
        <p:spPr>
          <a:xfrm>
            <a:off x="2262153" y="5493277"/>
            <a:ext cx="1641611" cy="82513"/>
          </a:xfrm>
          <a:custGeom>
            <a:avLst/>
            <a:gdLst>
              <a:gd name="connsiteX0" fmla="*/ 0 w 1641611"/>
              <a:gd name="connsiteY0" fmla="*/ 56442 h 82513"/>
              <a:gd name="connsiteX1" fmla="*/ 0 w 1641611"/>
              <a:gd name="connsiteY1" fmla="*/ 0 h 82513"/>
              <a:gd name="connsiteX2" fmla="*/ 1641612 w 1641611"/>
              <a:gd name="connsiteY2" fmla="*/ 0 h 82513"/>
              <a:gd name="connsiteX3" fmla="*/ 1641612 w 1641611"/>
              <a:gd name="connsiteY3" fmla="*/ 82513 h 82513"/>
              <a:gd name="connsiteX4" fmla="*/ 0 w 1641611"/>
              <a:gd name="connsiteY4" fmla="*/ 56442 h 8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611" h="82513">
                <a:moveTo>
                  <a:pt x="0" y="56442"/>
                </a:moveTo>
                <a:lnTo>
                  <a:pt x="0" y="0"/>
                </a:lnTo>
                <a:lnTo>
                  <a:pt x="1641612" y="0"/>
                </a:lnTo>
                <a:lnTo>
                  <a:pt x="1641612" y="82513"/>
                </a:lnTo>
                <a:lnTo>
                  <a:pt x="0" y="56442"/>
                </a:lnTo>
                <a:close/>
              </a:path>
            </a:pathLst>
          </a:custGeom>
          <a:solidFill>
            <a:srgbClr val="D48A9B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21CF057F-ACD6-43C7-93BF-549AC4D77A44}"/>
              </a:ext>
            </a:extLst>
          </p:cNvPr>
          <p:cNvSpPr/>
          <p:nvPr/>
        </p:nvSpPr>
        <p:spPr>
          <a:xfrm>
            <a:off x="2712872" y="5082106"/>
            <a:ext cx="757064" cy="331618"/>
          </a:xfrm>
          <a:custGeom>
            <a:avLst/>
            <a:gdLst>
              <a:gd name="connsiteX0" fmla="*/ 12186 w 757064"/>
              <a:gd name="connsiteY0" fmla="*/ 316482 h 331618"/>
              <a:gd name="connsiteX1" fmla="*/ 746655 w 757064"/>
              <a:gd name="connsiteY1" fmla="*/ 331444 h 331618"/>
              <a:gd name="connsiteX2" fmla="*/ 757044 w 757064"/>
              <a:gd name="connsiteY2" fmla="*/ 321518 h 331618"/>
              <a:gd name="connsiteX3" fmla="*/ 756536 w 757064"/>
              <a:gd name="connsiteY3" fmla="*/ 318101 h 331618"/>
              <a:gd name="connsiteX4" fmla="*/ 642034 w 757064"/>
              <a:gd name="connsiteY4" fmla="*/ 9263 h 331618"/>
              <a:gd name="connsiteX5" fmla="*/ 147345 w 757064"/>
              <a:gd name="connsiteY5" fmla="*/ -172 h 331618"/>
              <a:gd name="connsiteX6" fmla="*/ 1021 w 757064"/>
              <a:gd name="connsiteY6" fmla="*/ 299399 h 331618"/>
              <a:gd name="connsiteX7" fmla="*/ 7240 w 757064"/>
              <a:gd name="connsiteY7" fmla="*/ 315449 h 331618"/>
              <a:gd name="connsiteX8" fmla="*/ 12186 w 757064"/>
              <a:gd name="connsiteY8" fmla="*/ 316482 h 33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064" h="331618">
                <a:moveTo>
                  <a:pt x="12186" y="316482"/>
                </a:moveTo>
                <a:lnTo>
                  <a:pt x="746655" y="331444"/>
                </a:lnTo>
                <a:cubicBezTo>
                  <a:pt x="752265" y="331572"/>
                  <a:pt x="756916" y="327128"/>
                  <a:pt x="757044" y="321518"/>
                </a:cubicBezTo>
                <a:cubicBezTo>
                  <a:pt x="757072" y="320357"/>
                  <a:pt x="756899" y="319201"/>
                  <a:pt x="756536" y="318101"/>
                </a:cubicBezTo>
                <a:lnTo>
                  <a:pt x="642034" y="9263"/>
                </a:lnTo>
                <a:lnTo>
                  <a:pt x="147345" y="-172"/>
                </a:lnTo>
                <a:lnTo>
                  <a:pt x="1021" y="299399"/>
                </a:lnTo>
                <a:cubicBezTo>
                  <a:pt x="-1692" y="305546"/>
                  <a:pt x="1093" y="312731"/>
                  <a:pt x="7240" y="315449"/>
                </a:cubicBezTo>
                <a:cubicBezTo>
                  <a:pt x="8798" y="316136"/>
                  <a:pt x="10484" y="316488"/>
                  <a:pt x="12186" y="316482"/>
                </a:cubicBezTo>
                <a:close/>
              </a:path>
            </a:pathLst>
          </a:custGeom>
          <a:solidFill>
            <a:srgbClr val="DFE6F5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2DE65FD4-0C3C-4BE2-A0E3-38A1FAAE26C9}"/>
              </a:ext>
            </a:extLst>
          </p:cNvPr>
          <p:cNvSpPr/>
          <p:nvPr/>
        </p:nvSpPr>
        <p:spPr>
          <a:xfrm>
            <a:off x="2712872" y="5082106"/>
            <a:ext cx="757064" cy="331618"/>
          </a:xfrm>
          <a:custGeom>
            <a:avLst/>
            <a:gdLst>
              <a:gd name="connsiteX0" fmla="*/ 12186 w 757064"/>
              <a:gd name="connsiteY0" fmla="*/ 316482 h 331618"/>
              <a:gd name="connsiteX1" fmla="*/ 746655 w 757064"/>
              <a:gd name="connsiteY1" fmla="*/ 331444 h 331618"/>
              <a:gd name="connsiteX2" fmla="*/ 757044 w 757064"/>
              <a:gd name="connsiteY2" fmla="*/ 321518 h 331618"/>
              <a:gd name="connsiteX3" fmla="*/ 756536 w 757064"/>
              <a:gd name="connsiteY3" fmla="*/ 318101 h 331618"/>
              <a:gd name="connsiteX4" fmla="*/ 642034 w 757064"/>
              <a:gd name="connsiteY4" fmla="*/ 9263 h 331618"/>
              <a:gd name="connsiteX5" fmla="*/ 147345 w 757064"/>
              <a:gd name="connsiteY5" fmla="*/ -172 h 331618"/>
              <a:gd name="connsiteX6" fmla="*/ 1021 w 757064"/>
              <a:gd name="connsiteY6" fmla="*/ 299399 h 331618"/>
              <a:gd name="connsiteX7" fmla="*/ 7240 w 757064"/>
              <a:gd name="connsiteY7" fmla="*/ 315449 h 331618"/>
              <a:gd name="connsiteX8" fmla="*/ 12186 w 757064"/>
              <a:gd name="connsiteY8" fmla="*/ 316482 h 33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064" h="331618">
                <a:moveTo>
                  <a:pt x="12186" y="316482"/>
                </a:moveTo>
                <a:lnTo>
                  <a:pt x="746655" y="331444"/>
                </a:lnTo>
                <a:cubicBezTo>
                  <a:pt x="752265" y="331572"/>
                  <a:pt x="756916" y="327128"/>
                  <a:pt x="757044" y="321518"/>
                </a:cubicBezTo>
                <a:cubicBezTo>
                  <a:pt x="757072" y="320357"/>
                  <a:pt x="756899" y="319201"/>
                  <a:pt x="756536" y="318101"/>
                </a:cubicBezTo>
                <a:lnTo>
                  <a:pt x="642034" y="9263"/>
                </a:lnTo>
                <a:lnTo>
                  <a:pt x="147345" y="-172"/>
                </a:lnTo>
                <a:lnTo>
                  <a:pt x="1021" y="299399"/>
                </a:lnTo>
                <a:cubicBezTo>
                  <a:pt x="-1692" y="305546"/>
                  <a:pt x="1093" y="312731"/>
                  <a:pt x="7240" y="315449"/>
                </a:cubicBezTo>
                <a:cubicBezTo>
                  <a:pt x="8798" y="316136"/>
                  <a:pt x="10484" y="316488"/>
                  <a:pt x="12186" y="316482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3D799959-0F52-4E52-8E71-2D1E3E2632DF}"/>
              </a:ext>
            </a:extLst>
          </p:cNvPr>
          <p:cNvSpPr/>
          <p:nvPr/>
        </p:nvSpPr>
        <p:spPr>
          <a:xfrm>
            <a:off x="2719158" y="5069601"/>
            <a:ext cx="742060" cy="331894"/>
          </a:xfrm>
          <a:custGeom>
            <a:avLst/>
            <a:gdLst>
              <a:gd name="connsiteX0" fmla="*/ -18 w 742060"/>
              <a:gd name="connsiteY0" fmla="*/ 316091 h 331894"/>
              <a:gd name="connsiteX1" fmla="*/ 742043 w 742060"/>
              <a:gd name="connsiteY1" fmla="*/ 331723 h 331894"/>
              <a:gd name="connsiteX2" fmla="*/ 641162 w 742060"/>
              <a:gd name="connsiteY2" fmla="*/ 26178 h 331894"/>
              <a:gd name="connsiteX3" fmla="*/ 617771 w 742060"/>
              <a:gd name="connsiteY3" fmla="*/ 8872 h 331894"/>
              <a:gd name="connsiteX4" fmla="*/ 140891 w 742060"/>
              <a:gd name="connsiteY4" fmla="*/ -172 h 33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060" h="331894">
                <a:moveTo>
                  <a:pt x="-18" y="316091"/>
                </a:moveTo>
                <a:lnTo>
                  <a:pt x="742043" y="331723"/>
                </a:lnTo>
                <a:lnTo>
                  <a:pt x="641162" y="26178"/>
                </a:lnTo>
                <a:cubicBezTo>
                  <a:pt x="637824" y="16029"/>
                  <a:pt x="628450" y="9095"/>
                  <a:pt x="617771" y="8872"/>
                </a:cubicBezTo>
                <a:lnTo>
                  <a:pt x="140891" y="-172"/>
                </a:lnTo>
                <a:close/>
              </a:path>
            </a:pathLst>
          </a:custGeom>
          <a:solidFill>
            <a:srgbClr val="DFE6F5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7D5721F-ED2B-48A7-B41A-7B3EE09D5B7D}"/>
              </a:ext>
            </a:extLst>
          </p:cNvPr>
          <p:cNvSpPr/>
          <p:nvPr/>
        </p:nvSpPr>
        <p:spPr>
          <a:xfrm>
            <a:off x="2778350" y="5107173"/>
            <a:ext cx="357226" cy="258677"/>
          </a:xfrm>
          <a:custGeom>
            <a:avLst/>
            <a:gdLst>
              <a:gd name="connsiteX0" fmla="*/ 2089 w 357226"/>
              <a:gd name="connsiteY0" fmla="*/ 209349 h 258677"/>
              <a:gd name="connsiteX1" fmla="*/ 91022 w 357226"/>
              <a:gd name="connsiteY1" fmla="*/ 13673 h 258677"/>
              <a:gd name="connsiteX2" fmla="*/ 112572 w 357226"/>
              <a:gd name="connsiteY2" fmla="*/ -172 h 258677"/>
              <a:gd name="connsiteX3" fmla="*/ 333593 w 357226"/>
              <a:gd name="connsiteY3" fmla="*/ -172 h 258677"/>
              <a:gd name="connsiteX4" fmla="*/ 357209 w 357226"/>
              <a:gd name="connsiteY4" fmla="*/ 23443 h 258677"/>
              <a:gd name="connsiteX5" fmla="*/ 357209 w 357226"/>
              <a:gd name="connsiteY5" fmla="*/ 234862 h 258677"/>
              <a:gd name="connsiteX6" fmla="*/ 333510 w 357226"/>
              <a:gd name="connsiteY6" fmla="*/ 258505 h 258677"/>
              <a:gd name="connsiteX7" fmla="*/ 332421 w 357226"/>
              <a:gd name="connsiteY7" fmla="*/ 258477 h 258677"/>
              <a:gd name="connsiteX8" fmla="*/ 22410 w 357226"/>
              <a:gd name="connsiteY8" fmla="*/ 242678 h 258677"/>
              <a:gd name="connsiteX9" fmla="*/ 12 w 357226"/>
              <a:gd name="connsiteY9" fmla="*/ 217902 h 258677"/>
              <a:gd name="connsiteX10" fmla="*/ 2089 w 357226"/>
              <a:gd name="connsiteY10" fmla="*/ 209349 h 25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226" h="258677">
                <a:moveTo>
                  <a:pt x="2089" y="209349"/>
                </a:moveTo>
                <a:lnTo>
                  <a:pt x="91022" y="13673"/>
                </a:lnTo>
                <a:cubicBezTo>
                  <a:pt x="94886" y="5243"/>
                  <a:pt x="103299" y="-161"/>
                  <a:pt x="112572" y="-172"/>
                </a:cubicBezTo>
                <a:lnTo>
                  <a:pt x="333593" y="-172"/>
                </a:lnTo>
                <a:cubicBezTo>
                  <a:pt x="346635" y="-172"/>
                  <a:pt x="357209" y="10402"/>
                  <a:pt x="357209" y="23443"/>
                </a:cubicBezTo>
                <a:lnTo>
                  <a:pt x="357209" y="234862"/>
                </a:lnTo>
                <a:cubicBezTo>
                  <a:pt x="357192" y="247937"/>
                  <a:pt x="346579" y="258522"/>
                  <a:pt x="333510" y="258505"/>
                </a:cubicBezTo>
                <a:cubicBezTo>
                  <a:pt x="333147" y="258505"/>
                  <a:pt x="332784" y="258494"/>
                  <a:pt x="332421" y="258477"/>
                </a:cubicBezTo>
                <a:lnTo>
                  <a:pt x="22410" y="242678"/>
                </a:lnTo>
                <a:cubicBezTo>
                  <a:pt x="9386" y="242019"/>
                  <a:pt x="-641" y="230927"/>
                  <a:pt x="12" y="217902"/>
                </a:cubicBezTo>
                <a:cubicBezTo>
                  <a:pt x="163" y="214949"/>
                  <a:pt x="866" y="212046"/>
                  <a:pt x="2089" y="209349"/>
                </a:cubicBezTo>
                <a:close/>
              </a:path>
            </a:pathLst>
          </a:custGeom>
          <a:solidFill>
            <a:srgbClr val="4C4C56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D7712F3C-BF9B-462F-B057-01FCBACB3F54}"/>
              </a:ext>
            </a:extLst>
          </p:cNvPr>
          <p:cNvSpPr/>
          <p:nvPr/>
        </p:nvSpPr>
        <p:spPr>
          <a:xfrm>
            <a:off x="3216348" y="5163503"/>
            <a:ext cx="122412" cy="146045"/>
          </a:xfrm>
          <a:custGeom>
            <a:avLst/>
            <a:gdLst>
              <a:gd name="connsiteX0" fmla="*/ -7 w 122412"/>
              <a:gd name="connsiteY0" fmla="*/ 128232 h 146045"/>
              <a:gd name="connsiteX1" fmla="*/ 3789 w 122412"/>
              <a:gd name="connsiteY1" fmla="*/ 16576 h 146045"/>
              <a:gd name="connsiteX2" fmla="*/ 20873 w 122412"/>
              <a:gd name="connsiteY2" fmla="*/ -172 h 146045"/>
              <a:gd name="connsiteX3" fmla="*/ 86191 w 122412"/>
              <a:gd name="connsiteY3" fmla="*/ -172 h 146045"/>
              <a:gd name="connsiteX4" fmla="*/ 102939 w 122412"/>
              <a:gd name="connsiteY4" fmla="*/ 14008 h 146045"/>
              <a:gd name="connsiteX5" fmla="*/ 122144 w 122412"/>
              <a:gd name="connsiteY5" fmla="*/ 125050 h 146045"/>
              <a:gd name="connsiteX6" fmla="*/ 108154 w 122412"/>
              <a:gd name="connsiteY6" fmla="*/ 144846 h 146045"/>
              <a:gd name="connsiteX7" fmla="*/ 105396 w 122412"/>
              <a:gd name="connsiteY7" fmla="*/ 145092 h 146045"/>
              <a:gd name="connsiteX8" fmla="*/ 17021 w 122412"/>
              <a:gd name="connsiteY8" fmla="*/ 145873 h 146045"/>
              <a:gd name="connsiteX9" fmla="*/ -18 w 122412"/>
              <a:gd name="connsiteY9" fmla="*/ 128745 h 146045"/>
              <a:gd name="connsiteX10" fmla="*/ -7 w 122412"/>
              <a:gd name="connsiteY10" fmla="*/ 128232 h 1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12" h="146045">
                <a:moveTo>
                  <a:pt x="-7" y="128232"/>
                </a:moveTo>
                <a:lnTo>
                  <a:pt x="3789" y="16576"/>
                </a:lnTo>
                <a:cubicBezTo>
                  <a:pt x="4002" y="7287"/>
                  <a:pt x="11577" y="-144"/>
                  <a:pt x="20873" y="-172"/>
                </a:cubicBezTo>
                <a:lnTo>
                  <a:pt x="86191" y="-172"/>
                </a:lnTo>
                <a:cubicBezTo>
                  <a:pt x="94470" y="-133"/>
                  <a:pt x="101532" y="5846"/>
                  <a:pt x="102939" y="14008"/>
                </a:cubicBezTo>
                <a:lnTo>
                  <a:pt x="122144" y="125050"/>
                </a:lnTo>
                <a:cubicBezTo>
                  <a:pt x="123746" y="134378"/>
                  <a:pt x="117488" y="143244"/>
                  <a:pt x="108154" y="144846"/>
                </a:cubicBezTo>
                <a:cubicBezTo>
                  <a:pt x="107244" y="145002"/>
                  <a:pt x="106322" y="145086"/>
                  <a:pt x="105396" y="145092"/>
                </a:cubicBezTo>
                <a:lnTo>
                  <a:pt x="17021" y="145873"/>
                </a:lnTo>
                <a:cubicBezTo>
                  <a:pt x="7586" y="145845"/>
                  <a:pt x="-40" y="138180"/>
                  <a:pt x="-18" y="128745"/>
                </a:cubicBezTo>
                <a:cubicBezTo>
                  <a:pt x="-18" y="128572"/>
                  <a:pt x="-12" y="128405"/>
                  <a:pt x="-7" y="128232"/>
                </a:cubicBezTo>
                <a:close/>
              </a:path>
            </a:pathLst>
          </a:custGeom>
          <a:solidFill>
            <a:srgbClr val="D1D9EC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60D75CE9-9F87-4003-82EC-DE19A14EFCB6}"/>
              </a:ext>
            </a:extLst>
          </p:cNvPr>
          <p:cNvSpPr/>
          <p:nvPr/>
        </p:nvSpPr>
        <p:spPr>
          <a:xfrm>
            <a:off x="2324488" y="4545011"/>
            <a:ext cx="523185" cy="854627"/>
          </a:xfrm>
          <a:custGeom>
            <a:avLst/>
            <a:gdLst>
              <a:gd name="connsiteX0" fmla="*/ 26525 w 523185"/>
              <a:gd name="connsiteY0" fmla="*/ 20518 h 854627"/>
              <a:gd name="connsiteX1" fmla="*/ 272781 w 523185"/>
              <a:gd name="connsiteY1" fmla="*/ -27 h 854627"/>
              <a:gd name="connsiteX2" fmla="*/ 290311 w 523185"/>
              <a:gd name="connsiteY2" fmla="*/ 9855 h 854627"/>
              <a:gd name="connsiteX3" fmla="*/ 523168 w 523185"/>
              <a:gd name="connsiteY3" fmla="*/ 536923 h 854627"/>
              <a:gd name="connsiteX4" fmla="*/ 393201 w 523185"/>
              <a:gd name="connsiteY4" fmla="*/ 828679 h 854627"/>
              <a:gd name="connsiteX5" fmla="*/ 370870 w 523185"/>
              <a:gd name="connsiteY5" fmla="*/ 829013 h 854627"/>
              <a:gd name="connsiteX6" fmla="*/ 789 w 523185"/>
              <a:gd name="connsiteY6" fmla="*/ 56973 h 854627"/>
              <a:gd name="connsiteX7" fmla="*/ 26525 w 523185"/>
              <a:gd name="connsiteY7" fmla="*/ 20518 h 85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185" h="854627">
                <a:moveTo>
                  <a:pt x="26525" y="20518"/>
                </a:moveTo>
                <a:lnTo>
                  <a:pt x="272781" y="-27"/>
                </a:lnTo>
                <a:cubicBezTo>
                  <a:pt x="280172" y="-1004"/>
                  <a:pt x="287318" y="3027"/>
                  <a:pt x="290311" y="9855"/>
                </a:cubicBezTo>
                <a:lnTo>
                  <a:pt x="523168" y="536923"/>
                </a:lnTo>
                <a:lnTo>
                  <a:pt x="393201" y="828679"/>
                </a:lnTo>
                <a:cubicBezTo>
                  <a:pt x="397276" y="819523"/>
                  <a:pt x="400291" y="890759"/>
                  <a:pt x="370870" y="829013"/>
                </a:cubicBezTo>
                <a:lnTo>
                  <a:pt x="789" y="56973"/>
                </a:lnTo>
                <a:cubicBezTo>
                  <a:pt x="-4180" y="46645"/>
                  <a:pt x="14969" y="21969"/>
                  <a:pt x="26525" y="20518"/>
                </a:cubicBezTo>
                <a:close/>
              </a:path>
            </a:pathLst>
          </a:custGeom>
          <a:solidFill>
            <a:srgbClr val="4C4C56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774841B2-F38C-49CA-989B-BA1A3AB3DDB8}"/>
              </a:ext>
            </a:extLst>
          </p:cNvPr>
          <p:cNvSpPr/>
          <p:nvPr/>
        </p:nvSpPr>
        <p:spPr>
          <a:xfrm>
            <a:off x="2324488" y="4545011"/>
            <a:ext cx="523185" cy="854627"/>
          </a:xfrm>
          <a:custGeom>
            <a:avLst/>
            <a:gdLst>
              <a:gd name="connsiteX0" fmla="*/ 26525 w 523185"/>
              <a:gd name="connsiteY0" fmla="*/ 20518 h 854627"/>
              <a:gd name="connsiteX1" fmla="*/ 272781 w 523185"/>
              <a:gd name="connsiteY1" fmla="*/ -27 h 854627"/>
              <a:gd name="connsiteX2" fmla="*/ 290311 w 523185"/>
              <a:gd name="connsiteY2" fmla="*/ 9855 h 854627"/>
              <a:gd name="connsiteX3" fmla="*/ 523168 w 523185"/>
              <a:gd name="connsiteY3" fmla="*/ 536923 h 854627"/>
              <a:gd name="connsiteX4" fmla="*/ 393201 w 523185"/>
              <a:gd name="connsiteY4" fmla="*/ 828679 h 854627"/>
              <a:gd name="connsiteX5" fmla="*/ 370870 w 523185"/>
              <a:gd name="connsiteY5" fmla="*/ 829013 h 854627"/>
              <a:gd name="connsiteX6" fmla="*/ 789 w 523185"/>
              <a:gd name="connsiteY6" fmla="*/ 56973 h 854627"/>
              <a:gd name="connsiteX7" fmla="*/ 26525 w 523185"/>
              <a:gd name="connsiteY7" fmla="*/ 20518 h 85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185" h="854627">
                <a:moveTo>
                  <a:pt x="26525" y="20518"/>
                </a:moveTo>
                <a:lnTo>
                  <a:pt x="272781" y="-27"/>
                </a:lnTo>
                <a:cubicBezTo>
                  <a:pt x="280172" y="-1004"/>
                  <a:pt x="287318" y="3027"/>
                  <a:pt x="290311" y="9855"/>
                </a:cubicBezTo>
                <a:lnTo>
                  <a:pt x="523168" y="536923"/>
                </a:lnTo>
                <a:lnTo>
                  <a:pt x="393201" y="828679"/>
                </a:lnTo>
                <a:cubicBezTo>
                  <a:pt x="397276" y="819523"/>
                  <a:pt x="400291" y="890759"/>
                  <a:pt x="370870" y="829013"/>
                </a:cubicBezTo>
                <a:lnTo>
                  <a:pt x="789" y="56973"/>
                </a:lnTo>
                <a:cubicBezTo>
                  <a:pt x="-4180" y="46645"/>
                  <a:pt x="14969" y="21969"/>
                  <a:pt x="26525" y="2051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66FB377D-CFC1-4CF0-AB6D-1DE4391718F7}"/>
              </a:ext>
            </a:extLst>
          </p:cNvPr>
          <p:cNvSpPr/>
          <p:nvPr/>
        </p:nvSpPr>
        <p:spPr>
          <a:xfrm>
            <a:off x="2336120" y="4532506"/>
            <a:ext cx="524115" cy="853358"/>
          </a:xfrm>
          <a:custGeom>
            <a:avLst/>
            <a:gdLst>
              <a:gd name="connsiteX0" fmla="*/ 14893 w 524115"/>
              <a:gd name="connsiteY0" fmla="*/ 33023 h 853358"/>
              <a:gd name="connsiteX1" fmla="*/ 273654 w 524115"/>
              <a:gd name="connsiteY1" fmla="*/ -27 h 853358"/>
              <a:gd name="connsiteX2" fmla="*/ 291184 w 524115"/>
              <a:gd name="connsiteY2" fmla="*/ 9854 h 853358"/>
              <a:gd name="connsiteX3" fmla="*/ 524097 w 524115"/>
              <a:gd name="connsiteY3" fmla="*/ 536923 h 853358"/>
              <a:gd name="connsiteX4" fmla="*/ 383188 w 524115"/>
              <a:gd name="connsiteY4" fmla="*/ 853187 h 853358"/>
              <a:gd name="connsiteX5" fmla="*/ 1662 w 524115"/>
              <a:gd name="connsiteY5" fmla="*/ 56973 h 853358"/>
              <a:gd name="connsiteX6" fmla="*/ 9431 w 524115"/>
              <a:gd name="connsiteY6" fmla="*/ 34597 h 853358"/>
              <a:gd name="connsiteX7" fmla="*/ 14893 w 524115"/>
              <a:gd name="connsiteY7" fmla="*/ 33023 h 85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115" h="853358">
                <a:moveTo>
                  <a:pt x="14893" y="33023"/>
                </a:moveTo>
                <a:lnTo>
                  <a:pt x="273654" y="-27"/>
                </a:lnTo>
                <a:cubicBezTo>
                  <a:pt x="281046" y="-1004"/>
                  <a:pt x="288192" y="3027"/>
                  <a:pt x="291184" y="9854"/>
                </a:cubicBezTo>
                <a:lnTo>
                  <a:pt x="524097" y="536923"/>
                </a:lnTo>
                <a:lnTo>
                  <a:pt x="383188" y="853187"/>
                </a:lnTo>
                <a:lnTo>
                  <a:pt x="1662" y="56973"/>
                </a:lnTo>
                <a:cubicBezTo>
                  <a:pt x="-2371" y="48649"/>
                  <a:pt x="1107" y="38634"/>
                  <a:pt x="9431" y="34597"/>
                </a:cubicBezTo>
                <a:cubicBezTo>
                  <a:pt x="11149" y="33766"/>
                  <a:pt x="12996" y="33235"/>
                  <a:pt x="14893" y="33023"/>
                </a:cubicBezTo>
                <a:close/>
              </a:path>
            </a:pathLst>
          </a:custGeom>
          <a:solidFill>
            <a:srgbClr val="4C4C56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C32BE5A9-E90C-4FEA-8286-33253ABBE4E6}"/>
              </a:ext>
            </a:extLst>
          </p:cNvPr>
          <p:cNvSpPr/>
          <p:nvPr/>
        </p:nvSpPr>
        <p:spPr>
          <a:xfrm>
            <a:off x="2401314" y="4573422"/>
            <a:ext cx="416623" cy="698290"/>
          </a:xfrm>
          <a:custGeom>
            <a:avLst/>
            <a:gdLst>
              <a:gd name="connsiteX0" fmla="*/ 14292 w 416623"/>
              <a:gd name="connsiteY0" fmla="*/ 29176 h 698290"/>
              <a:gd name="connsiteX1" fmla="*/ 201370 w 416623"/>
              <a:gd name="connsiteY1" fmla="*/ 34 h 698290"/>
              <a:gd name="connsiteX2" fmla="*/ 219514 w 416623"/>
              <a:gd name="connsiteY2" fmla="*/ 10307 h 698290"/>
              <a:gd name="connsiteX3" fmla="*/ 415469 w 416623"/>
              <a:gd name="connsiteY3" fmla="*/ 489643 h 698290"/>
              <a:gd name="connsiteX4" fmla="*/ 415134 w 416623"/>
              <a:gd name="connsiteY4" fmla="*/ 501925 h 698290"/>
              <a:gd name="connsiteX5" fmla="*/ 325419 w 416623"/>
              <a:gd name="connsiteY5" fmla="*/ 689394 h 698290"/>
              <a:gd name="connsiteX6" fmla="*/ 305305 w 416623"/>
              <a:gd name="connsiteY6" fmla="*/ 696691 h 698290"/>
              <a:gd name="connsiteX7" fmla="*/ 298008 w 416623"/>
              <a:gd name="connsiteY7" fmla="*/ 689394 h 698290"/>
              <a:gd name="connsiteX8" fmla="*/ 1619 w 416623"/>
              <a:gd name="connsiteY8" fmla="*/ 52959 h 698290"/>
              <a:gd name="connsiteX9" fmla="*/ 9521 w 416623"/>
              <a:gd name="connsiteY9" fmla="*/ 30628 h 698290"/>
              <a:gd name="connsiteX10" fmla="*/ 14292 w 416623"/>
              <a:gd name="connsiteY10" fmla="*/ 29176 h 69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6623" h="698290">
                <a:moveTo>
                  <a:pt x="14292" y="29176"/>
                </a:moveTo>
                <a:lnTo>
                  <a:pt x="201370" y="34"/>
                </a:lnTo>
                <a:cubicBezTo>
                  <a:pt x="209074" y="-1183"/>
                  <a:pt x="216594" y="3077"/>
                  <a:pt x="219514" y="10307"/>
                </a:cubicBezTo>
                <a:lnTo>
                  <a:pt x="415469" y="489643"/>
                </a:lnTo>
                <a:cubicBezTo>
                  <a:pt x="417094" y="493601"/>
                  <a:pt x="416971" y="498062"/>
                  <a:pt x="415134" y="501925"/>
                </a:cubicBezTo>
                <a:lnTo>
                  <a:pt x="325419" y="689394"/>
                </a:lnTo>
                <a:cubicBezTo>
                  <a:pt x="321880" y="696964"/>
                  <a:pt x="312875" y="700230"/>
                  <a:pt x="305305" y="696691"/>
                </a:cubicBezTo>
                <a:cubicBezTo>
                  <a:pt x="302094" y="695189"/>
                  <a:pt x="299510" y="692610"/>
                  <a:pt x="298008" y="689394"/>
                </a:cubicBezTo>
                <a:lnTo>
                  <a:pt x="1619" y="52959"/>
                </a:lnTo>
                <a:cubicBezTo>
                  <a:pt x="-2365" y="44613"/>
                  <a:pt x="1173" y="34614"/>
                  <a:pt x="9521" y="30628"/>
                </a:cubicBezTo>
                <a:cubicBezTo>
                  <a:pt x="11030" y="29908"/>
                  <a:pt x="12639" y="29422"/>
                  <a:pt x="14292" y="29176"/>
                </a:cubicBezTo>
                <a:close/>
              </a:path>
            </a:pathLst>
          </a:custGeom>
          <a:solidFill>
            <a:srgbClr val="15707A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62E78232-F151-4220-8DE6-CD29AE6C633F}"/>
              </a:ext>
            </a:extLst>
          </p:cNvPr>
          <p:cNvSpPr/>
          <p:nvPr/>
        </p:nvSpPr>
        <p:spPr>
          <a:xfrm>
            <a:off x="4307231" y="5788158"/>
            <a:ext cx="5582" cy="5582"/>
          </a:xfrm>
          <a:custGeom>
            <a:avLst/>
            <a:gdLst>
              <a:gd name="connsiteX0" fmla="*/ -18 w 5582"/>
              <a:gd name="connsiteY0" fmla="*/ -172 h 5582"/>
              <a:gd name="connsiteX1" fmla="*/ -18 w 5582"/>
              <a:gd name="connsiteY1" fmla="*/ -172 h 5582"/>
              <a:gd name="connsiteX2" fmla="*/ -18 w 5582"/>
              <a:gd name="connsiteY2" fmla="*/ -172 h 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2" h="5582">
                <a:moveTo>
                  <a:pt x="-18" y="-172"/>
                </a:moveTo>
                <a:lnTo>
                  <a:pt x="-18" y="-172"/>
                </a:lnTo>
                <a:lnTo>
                  <a:pt x="-18" y="-172"/>
                </a:lnTo>
                <a:close/>
              </a:path>
            </a:pathLst>
          </a:custGeom>
          <a:solidFill>
            <a:srgbClr val="808080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9CE6741-7D22-41F8-B208-E82E38B4F943}"/>
              </a:ext>
            </a:extLst>
          </p:cNvPr>
          <p:cNvSpPr/>
          <p:nvPr/>
        </p:nvSpPr>
        <p:spPr>
          <a:xfrm>
            <a:off x="2897458" y="4185521"/>
            <a:ext cx="1514282" cy="1574778"/>
          </a:xfrm>
          <a:custGeom>
            <a:avLst/>
            <a:gdLst>
              <a:gd name="connsiteX0" fmla="*/ 1514265 w 1514282"/>
              <a:gd name="connsiteY0" fmla="*/ 1497118 h 1574778"/>
              <a:gd name="connsiteX1" fmla="*/ 1504774 w 1514282"/>
              <a:gd name="connsiteY1" fmla="*/ 1513866 h 1574778"/>
              <a:gd name="connsiteX2" fmla="*/ 1504272 w 1514282"/>
              <a:gd name="connsiteY2" fmla="*/ 1514815 h 1574778"/>
              <a:gd name="connsiteX3" fmla="*/ 1486853 w 1514282"/>
              <a:gd name="connsiteY3" fmla="*/ 1548312 h 1574778"/>
              <a:gd name="connsiteX4" fmla="*/ 1472673 w 1514282"/>
              <a:gd name="connsiteY4" fmla="*/ 1548759 h 1574778"/>
              <a:gd name="connsiteX5" fmla="*/ 1467984 w 1514282"/>
              <a:gd name="connsiteY5" fmla="*/ 1548759 h 1574778"/>
              <a:gd name="connsiteX6" fmla="*/ 965982 w 1514282"/>
              <a:gd name="connsiteY6" fmla="*/ 1568187 h 1574778"/>
              <a:gd name="connsiteX7" fmla="*/ 925172 w 1514282"/>
              <a:gd name="connsiteY7" fmla="*/ 1569527 h 1574778"/>
              <a:gd name="connsiteX8" fmla="*/ 919254 w 1514282"/>
              <a:gd name="connsiteY8" fmla="*/ 1569527 h 1574778"/>
              <a:gd name="connsiteX9" fmla="*/ 745239 w 1514282"/>
              <a:gd name="connsiteY9" fmla="*/ 1573825 h 1574778"/>
              <a:gd name="connsiteX10" fmla="*/ 729887 w 1514282"/>
              <a:gd name="connsiteY10" fmla="*/ 1573825 h 1574778"/>
              <a:gd name="connsiteX11" fmla="*/ 729384 w 1514282"/>
              <a:gd name="connsiteY11" fmla="*/ 1573825 h 1574778"/>
              <a:gd name="connsiteX12" fmla="*/ 710738 w 1514282"/>
              <a:gd name="connsiteY12" fmla="*/ 1573825 h 1574778"/>
              <a:gd name="connsiteX13" fmla="*/ 684834 w 1514282"/>
              <a:gd name="connsiteY13" fmla="*/ 1574160 h 1574778"/>
              <a:gd name="connsiteX14" fmla="*/ 604274 w 1514282"/>
              <a:gd name="connsiteY14" fmla="*/ 1574607 h 1574778"/>
              <a:gd name="connsiteX15" fmla="*/ 572341 w 1514282"/>
              <a:gd name="connsiteY15" fmla="*/ 1574607 h 1574778"/>
              <a:gd name="connsiteX16" fmla="*/ 278632 w 1514282"/>
              <a:gd name="connsiteY16" fmla="*/ 1567070 h 1574778"/>
              <a:gd name="connsiteX17" fmla="*/ 267801 w 1514282"/>
              <a:gd name="connsiteY17" fmla="*/ 1566456 h 1574778"/>
              <a:gd name="connsiteX18" fmla="*/ 348975 w 1514282"/>
              <a:gd name="connsiteY18" fmla="*/ 1434703 h 1574778"/>
              <a:gd name="connsiteX19" fmla="*/ 666801 w 1514282"/>
              <a:gd name="connsiteY19" fmla="*/ 1385742 h 1574778"/>
              <a:gd name="connsiteX20" fmla="*/ 681763 w 1514282"/>
              <a:gd name="connsiteY20" fmla="*/ 1384290 h 1574778"/>
              <a:gd name="connsiteX21" fmla="*/ 682098 w 1514282"/>
              <a:gd name="connsiteY21" fmla="*/ 1384290 h 1574778"/>
              <a:gd name="connsiteX22" fmla="*/ 721736 w 1514282"/>
              <a:gd name="connsiteY22" fmla="*/ 1380606 h 1574778"/>
              <a:gd name="connsiteX23" fmla="*/ 860523 w 1514282"/>
              <a:gd name="connsiteY23" fmla="*/ 1368882 h 1574778"/>
              <a:gd name="connsiteX24" fmla="*/ 863761 w 1514282"/>
              <a:gd name="connsiteY24" fmla="*/ 1368603 h 1574778"/>
              <a:gd name="connsiteX25" fmla="*/ 845450 w 1514282"/>
              <a:gd name="connsiteY25" fmla="*/ 1307192 h 1574778"/>
              <a:gd name="connsiteX26" fmla="*/ 818932 w 1514282"/>
              <a:gd name="connsiteY26" fmla="*/ 1217868 h 1574778"/>
              <a:gd name="connsiteX27" fmla="*/ 826468 w 1514282"/>
              <a:gd name="connsiteY27" fmla="*/ 1142836 h 1574778"/>
              <a:gd name="connsiteX28" fmla="*/ 827082 w 1514282"/>
              <a:gd name="connsiteY28" fmla="*/ 1136807 h 1574778"/>
              <a:gd name="connsiteX29" fmla="*/ 826245 w 1514282"/>
              <a:gd name="connsiteY29" fmla="*/ 1136807 h 1574778"/>
              <a:gd name="connsiteX30" fmla="*/ 803914 w 1514282"/>
              <a:gd name="connsiteY30" fmla="*/ 1134015 h 1574778"/>
              <a:gd name="connsiteX31" fmla="*/ 538789 w 1514282"/>
              <a:gd name="connsiteY31" fmla="*/ 1124860 h 1574778"/>
              <a:gd name="connsiteX32" fmla="*/ 533987 w 1514282"/>
              <a:gd name="connsiteY32" fmla="*/ 1124860 h 1574778"/>
              <a:gd name="connsiteX33" fmla="*/ 533987 w 1514282"/>
              <a:gd name="connsiteY33" fmla="*/ 1124860 h 1574778"/>
              <a:gd name="connsiteX34" fmla="*/ 432158 w 1514282"/>
              <a:gd name="connsiteY34" fmla="*/ 1121231 h 1574778"/>
              <a:gd name="connsiteX35" fmla="*/ 432158 w 1514282"/>
              <a:gd name="connsiteY35" fmla="*/ 1121231 h 1574778"/>
              <a:gd name="connsiteX36" fmla="*/ 337251 w 1514282"/>
              <a:gd name="connsiteY36" fmla="*/ 1117546 h 1574778"/>
              <a:gd name="connsiteX37" fmla="*/ 332561 w 1514282"/>
              <a:gd name="connsiteY37" fmla="*/ 1116262 h 1574778"/>
              <a:gd name="connsiteX38" fmla="*/ 326085 w 1514282"/>
              <a:gd name="connsiteY38" fmla="*/ 1112354 h 1574778"/>
              <a:gd name="connsiteX39" fmla="*/ 320502 w 1514282"/>
              <a:gd name="connsiteY39" fmla="*/ 1105655 h 1574778"/>
              <a:gd name="connsiteX40" fmla="*/ 319386 w 1514282"/>
              <a:gd name="connsiteY40" fmla="*/ 1105655 h 1574778"/>
              <a:gd name="connsiteX41" fmla="*/ 316930 w 1514282"/>
              <a:gd name="connsiteY41" fmla="*/ 1105655 h 1574778"/>
              <a:gd name="connsiteX42" fmla="*/ 302526 w 1514282"/>
              <a:gd name="connsiteY42" fmla="*/ 1106604 h 1574778"/>
              <a:gd name="connsiteX43" fmla="*/ 295213 w 1514282"/>
              <a:gd name="connsiteY43" fmla="*/ 1107106 h 1574778"/>
              <a:gd name="connsiteX44" fmla="*/ 294431 w 1514282"/>
              <a:gd name="connsiteY44" fmla="*/ 1104817 h 1574778"/>
              <a:gd name="connsiteX45" fmla="*/ 292477 w 1514282"/>
              <a:gd name="connsiteY45" fmla="*/ 1098453 h 1574778"/>
              <a:gd name="connsiteX46" fmla="*/ 288625 w 1514282"/>
              <a:gd name="connsiteY46" fmla="*/ 1098453 h 1574778"/>
              <a:gd name="connsiteX47" fmla="*/ 238380 w 1514282"/>
              <a:gd name="connsiteY47" fmla="*/ 1097392 h 1574778"/>
              <a:gd name="connsiteX48" fmla="*/ 237487 w 1514282"/>
              <a:gd name="connsiteY48" fmla="*/ 1097392 h 1574778"/>
              <a:gd name="connsiteX49" fmla="*/ 40136 w 1514282"/>
              <a:gd name="connsiteY49" fmla="*/ 1082598 h 1574778"/>
              <a:gd name="connsiteX50" fmla="*/ 40136 w 1514282"/>
              <a:gd name="connsiteY50" fmla="*/ 1082598 h 1574778"/>
              <a:gd name="connsiteX51" fmla="*/ 52 w 1514282"/>
              <a:gd name="connsiteY51" fmla="*/ 1039387 h 1574778"/>
              <a:gd name="connsiteX52" fmla="*/ 2955 w 1514282"/>
              <a:gd name="connsiteY52" fmla="*/ 1025766 h 1574778"/>
              <a:gd name="connsiteX53" fmla="*/ 168596 w 1514282"/>
              <a:gd name="connsiteY53" fmla="*/ 931305 h 1574778"/>
              <a:gd name="connsiteX54" fmla="*/ 235924 w 1514282"/>
              <a:gd name="connsiteY54" fmla="*/ 934097 h 1574778"/>
              <a:gd name="connsiteX55" fmla="*/ 269420 w 1514282"/>
              <a:gd name="connsiteY55" fmla="*/ 918855 h 1574778"/>
              <a:gd name="connsiteX56" fmla="*/ 272156 w 1514282"/>
              <a:gd name="connsiteY56" fmla="*/ 916678 h 1574778"/>
              <a:gd name="connsiteX57" fmla="*/ 268136 w 1514282"/>
              <a:gd name="connsiteY57" fmla="*/ 914445 h 1574778"/>
              <a:gd name="connsiteX58" fmla="*/ 250439 w 1514282"/>
              <a:gd name="connsiteY58" fmla="*/ 908304 h 1574778"/>
              <a:gd name="connsiteX59" fmla="*/ 272435 w 1514282"/>
              <a:gd name="connsiteY59" fmla="*/ 901884 h 1574778"/>
              <a:gd name="connsiteX60" fmla="*/ 272770 w 1514282"/>
              <a:gd name="connsiteY60" fmla="*/ 901884 h 1574778"/>
              <a:gd name="connsiteX61" fmla="*/ 401788 w 1514282"/>
              <a:gd name="connsiteY61" fmla="*/ 891891 h 1574778"/>
              <a:gd name="connsiteX62" fmla="*/ 402123 w 1514282"/>
              <a:gd name="connsiteY62" fmla="*/ 891891 h 1574778"/>
              <a:gd name="connsiteX63" fmla="*/ 437629 w 1514282"/>
              <a:gd name="connsiteY63" fmla="*/ 890830 h 1574778"/>
              <a:gd name="connsiteX64" fmla="*/ 539179 w 1514282"/>
              <a:gd name="connsiteY64" fmla="*/ 860460 h 1574778"/>
              <a:gd name="connsiteX65" fmla="*/ 571783 w 1514282"/>
              <a:gd name="connsiteY65" fmla="*/ 860460 h 1574778"/>
              <a:gd name="connsiteX66" fmla="*/ 597854 w 1514282"/>
              <a:gd name="connsiteY66" fmla="*/ 850299 h 1574778"/>
              <a:gd name="connsiteX67" fmla="*/ 638832 w 1514282"/>
              <a:gd name="connsiteY67" fmla="*/ 816244 h 1574778"/>
              <a:gd name="connsiteX68" fmla="*/ 662112 w 1514282"/>
              <a:gd name="connsiteY68" fmla="*/ 795086 h 1574778"/>
              <a:gd name="connsiteX69" fmla="*/ 714813 w 1514282"/>
              <a:gd name="connsiteY69" fmla="*/ 741770 h 1574778"/>
              <a:gd name="connsiteX70" fmla="*/ 767347 w 1514282"/>
              <a:gd name="connsiteY70" fmla="*/ 705427 h 1574778"/>
              <a:gd name="connsiteX71" fmla="*/ 789678 w 1514282"/>
              <a:gd name="connsiteY71" fmla="*/ 598014 h 1574778"/>
              <a:gd name="connsiteX72" fmla="*/ 841207 w 1514282"/>
              <a:gd name="connsiteY72" fmla="*/ 532640 h 1574778"/>
              <a:gd name="connsiteX73" fmla="*/ 845226 w 1514282"/>
              <a:gd name="connsiteY73" fmla="*/ 529960 h 1574778"/>
              <a:gd name="connsiteX74" fmla="*/ 832944 w 1514282"/>
              <a:gd name="connsiteY74" fmla="*/ 489094 h 1574778"/>
              <a:gd name="connsiteX75" fmla="*/ 831604 w 1514282"/>
              <a:gd name="connsiteY75" fmla="*/ 485745 h 1574778"/>
              <a:gd name="connsiteX76" fmla="*/ 828143 w 1514282"/>
              <a:gd name="connsiteY76" fmla="*/ 478152 h 1574778"/>
              <a:gd name="connsiteX77" fmla="*/ 826413 w 1514282"/>
              <a:gd name="connsiteY77" fmla="*/ 474803 h 1574778"/>
              <a:gd name="connsiteX78" fmla="*/ 817815 w 1514282"/>
              <a:gd name="connsiteY78" fmla="*/ 476254 h 1574778"/>
              <a:gd name="connsiteX79" fmla="*/ 789901 w 1514282"/>
              <a:gd name="connsiteY79" fmla="*/ 478320 h 1574778"/>
              <a:gd name="connsiteX80" fmla="*/ 604833 w 1514282"/>
              <a:gd name="connsiteY80" fmla="*/ 338751 h 1574778"/>
              <a:gd name="connsiteX81" fmla="*/ 604833 w 1514282"/>
              <a:gd name="connsiteY81" fmla="*/ 338416 h 1574778"/>
              <a:gd name="connsiteX82" fmla="*/ 598133 w 1514282"/>
              <a:gd name="connsiteY82" fmla="*/ 288171 h 1574778"/>
              <a:gd name="connsiteX83" fmla="*/ 604498 w 1514282"/>
              <a:gd name="connsiteY83" fmla="*/ 239936 h 1574778"/>
              <a:gd name="connsiteX84" fmla="*/ 604498 w 1514282"/>
              <a:gd name="connsiteY84" fmla="*/ 239936 h 1574778"/>
              <a:gd name="connsiteX85" fmla="*/ 607401 w 1514282"/>
              <a:gd name="connsiteY85" fmla="*/ 229998 h 1574778"/>
              <a:gd name="connsiteX86" fmla="*/ 607792 w 1514282"/>
              <a:gd name="connsiteY86" fmla="*/ 228882 h 1574778"/>
              <a:gd name="connsiteX87" fmla="*/ 609355 w 1514282"/>
              <a:gd name="connsiteY87" fmla="*/ 224304 h 1574778"/>
              <a:gd name="connsiteX88" fmla="*/ 584400 w 1514282"/>
              <a:gd name="connsiteY88" fmla="*/ 226481 h 1574778"/>
              <a:gd name="connsiteX89" fmla="*/ 578817 w 1514282"/>
              <a:gd name="connsiteY89" fmla="*/ 226481 h 1574778"/>
              <a:gd name="connsiteX90" fmla="*/ 532089 w 1514282"/>
              <a:gd name="connsiteY90" fmla="*/ 218721 h 1574778"/>
              <a:gd name="connsiteX91" fmla="*/ 532089 w 1514282"/>
              <a:gd name="connsiteY91" fmla="*/ 218721 h 1574778"/>
              <a:gd name="connsiteX92" fmla="*/ 521761 w 1514282"/>
              <a:gd name="connsiteY92" fmla="*/ 213139 h 1574778"/>
              <a:gd name="connsiteX93" fmla="*/ 521315 w 1514282"/>
              <a:gd name="connsiteY93" fmla="*/ 212804 h 1574778"/>
              <a:gd name="connsiteX94" fmla="*/ 509814 w 1514282"/>
              <a:gd name="connsiteY94" fmla="*/ 203704 h 1574778"/>
              <a:gd name="connsiteX95" fmla="*/ 532536 w 1514282"/>
              <a:gd name="connsiteY95" fmla="*/ 164178 h 1574778"/>
              <a:gd name="connsiteX96" fmla="*/ 539235 w 1514282"/>
              <a:gd name="connsiteY96" fmla="*/ 128839 h 1574778"/>
              <a:gd name="connsiteX97" fmla="*/ 552299 w 1514282"/>
              <a:gd name="connsiteY97" fmla="*/ 117673 h 1574778"/>
              <a:gd name="connsiteX98" fmla="*/ 632412 w 1514282"/>
              <a:gd name="connsiteY98" fmla="*/ 45656 h 1574778"/>
              <a:gd name="connsiteX99" fmla="*/ 727877 w 1514282"/>
              <a:gd name="connsiteY99" fmla="*/ -123 h 1574778"/>
              <a:gd name="connsiteX100" fmla="*/ 866999 w 1514282"/>
              <a:gd name="connsiteY100" fmla="*/ 38454 h 1574778"/>
              <a:gd name="connsiteX101" fmla="*/ 911270 w 1514282"/>
              <a:gd name="connsiteY101" fmla="*/ 43423 h 1574778"/>
              <a:gd name="connsiteX102" fmla="*/ 956212 w 1514282"/>
              <a:gd name="connsiteY102" fmla="*/ 66200 h 1574778"/>
              <a:gd name="connsiteX103" fmla="*/ 988257 w 1514282"/>
              <a:gd name="connsiteY103" fmla="*/ 93444 h 1574778"/>
              <a:gd name="connsiteX104" fmla="*/ 1001320 w 1514282"/>
              <a:gd name="connsiteY104" fmla="*/ 124652 h 1574778"/>
              <a:gd name="connsiteX105" fmla="*/ 1012486 w 1514282"/>
              <a:gd name="connsiteY105" fmla="*/ 196167 h 1574778"/>
              <a:gd name="connsiteX106" fmla="*/ 1015166 w 1514282"/>
              <a:gd name="connsiteY106" fmla="*/ 272037 h 1574778"/>
              <a:gd name="connsiteX107" fmla="*/ 1036604 w 1514282"/>
              <a:gd name="connsiteY107" fmla="*/ 333056 h 1574778"/>
              <a:gd name="connsiteX108" fmla="*/ 1037329 w 1514282"/>
              <a:gd name="connsiteY108" fmla="*/ 333056 h 1574778"/>
              <a:gd name="connsiteX109" fmla="*/ 1044252 w 1514282"/>
              <a:gd name="connsiteY109" fmla="*/ 341542 h 1574778"/>
              <a:gd name="connsiteX110" fmla="*/ 1029904 w 1514282"/>
              <a:gd name="connsiteY110" fmla="*/ 345562 h 1574778"/>
              <a:gd name="connsiteX111" fmla="*/ 1005396 w 1514282"/>
              <a:gd name="connsiteY111" fmla="*/ 350419 h 1574778"/>
              <a:gd name="connsiteX112" fmla="*/ 993951 w 1514282"/>
              <a:gd name="connsiteY112" fmla="*/ 351368 h 1574778"/>
              <a:gd name="connsiteX113" fmla="*/ 986024 w 1514282"/>
              <a:gd name="connsiteY113" fmla="*/ 350642 h 1574778"/>
              <a:gd name="connsiteX114" fmla="*/ 990937 w 1514282"/>
              <a:gd name="connsiteY114" fmla="*/ 353936 h 1574778"/>
              <a:gd name="connsiteX115" fmla="*/ 1004559 w 1514282"/>
              <a:gd name="connsiteY115" fmla="*/ 363092 h 1574778"/>
              <a:gd name="connsiteX116" fmla="*/ 1004559 w 1514282"/>
              <a:gd name="connsiteY116" fmla="*/ 363092 h 1574778"/>
              <a:gd name="connsiteX117" fmla="*/ 1009695 w 1514282"/>
              <a:gd name="connsiteY117" fmla="*/ 366497 h 1574778"/>
              <a:gd name="connsiteX118" fmla="*/ 1020023 w 1514282"/>
              <a:gd name="connsiteY118" fmla="*/ 373364 h 1574778"/>
              <a:gd name="connsiteX119" fmla="*/ 1029346 w 1514282"/>
              <a:gd name="connsiteY119" fmla="*/ 365101 h 1574778"/>
              <a:gd name="connsiteX120" fmla="*/ 1048271 w 1514282"/>
              <a:gd name="connsiteY120" fmla="*/ 373420 h 1574778"/>
              <a:gd name="connsiteX121" fmla="*/ 1088579 w 1514282"/>
              <a:gd name="connsiteY121" fmla="*/ 408200 h 1574778"/>
              <a:gd name="connsiteX122" fmla="*/ 1117219 w 1514282"/>
              <a:gd name="connsiteY122" fmla="*/ 423162 h 1574778"/>
              <a:gd name="connsiteX123" fmla="*/ 1324898 w 1514282"/>
              <a:gd name="connsiteY123" fmla="*/ 748246 h 1574778"/>
              <a:gd name="connsiteX124" fmla="*/ 1337961 w 1514282"/>
              <a:gd name="connsiteY124" fmla="*/ 816356 h 1574778"/>
              <a:gd name="connsiteX125" fmla="*/ 1382623 w 1514282"/>
              <a:gd name="connsiteY125" fmla="*/ 1013427 h 1574778"/>
              <a:gd name="connsiteX126" fmla="*/ 1395631 w 1514282"/>
              <a:gd name="connsiteY126" fmla="*/ 1052116 h 1574778"/>
              <a:gd name="connsiteX127" fmla="*/ 1404954 w 1514282"/>
              <a:gd name="connsiteY127" fmla="*/ 1116541 h 1574778"/>
              <a:gd name="connsiteX128" fmla="*/ 1443140 w 1514282"/>
              <a:gd name="connsiteY128" fmla="*/ 1250974 h 1574778"/>
              <a:gd name="connsiteX129" fmla="*/ 1512702 w 1514282"/>
              <a:gd name="connsiteY129" fmla="*/ 1490251 h 157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514282" h="1574778">
                <a:moveTo>
                  <a:pt x="1514265" y="1497118"/>
                </a:moveTo>
                <a:cubicBezTo>
                  <a:pt x="1514265" y="1497118"/>
                  <a:pt x="1510413" y="1503483"/>
                  <a:pt x="1504774" y="1513866"/>
                </a:cubicBezTo>
                <a:lnTo>
                  <a:pt x="1504272" y="1514815"/>
                </a:lnTo>
                <a:cubicBezTo>
                  <a:pt x="1499247" y="1523748"/>
                  <a:pt x="1493106" y="1535472"/>
                  <a:pt x="1486853" y="1548312"/>
                </a:cubicBezTo>
                <a:lnTo>
                  <a:pt x="1472673" y="1548759"/>
                </a:lnTo>
                <a:lnTo>
                  <a:pt x="1467984" y="1548759"/>
                </a:lnTo>
                <a:cubicBezTo>
                  <a:pt x="1300501" y="1554676"/>
                  <a:pt x="1133018" y="1562548"/>
                  <a:pt x="965982" y="1568187"/>
                </a:cubicBezTo>
                <a:lnTo>
                  <a:pt x="925172" y="1569527"/>
                </a:lnTo>
                <a:lnTo>
                  <a:pt x="919254" y="1569527"/>
                </a:lnTo>
                <a:cubicBezTo>
                  <a:pt x="861193" y="1571386"/>
                  <a:pt x="803188" y="1572820"/>
                  <a:pt x="745239" y="1573825"/>
                </a:cubicBezTo>
                <a:lnTo>
                  <a:pt x="729887" y="1573825"/>
                </a:lnTo>
                <a:lnTo>
                  <a:pt x="729384" y="1573825"/>
                </a:lnTo>
                <a:lnTo>
                  <a:pt x="710738" y="1573825"/>
                </a:lnTo>
                <a:lnTo>
                  <a:pt x="684834" y="1574160"/>
                </a:lnTo>
                <a:cubicBezTo>
                  <a:pt x="657925" y="1574423"/>
                  <a:pt x="631072" y="1574568"/>
                  <a:pt x="604274" y="1574607"/>
                </a:cubicBezTo>
                <a:lnTo>
                  <a:pt x="572341" y="1574607"/>
                </a:lnTo>
                <a:cubicBezTo>
                  <a:pt x="473973" y="1574328"/>
                  <a:pt x="375995" y="1572150"/>
                  <a:pt x="278632" y="1567070"/>
                </a:cubicBezTo>
                <a:lnTo>
                  <a:pt x="267801" y="1566456"/>
                </a:lnTo>
                <a:cubicBezTo>
                  <a:pt x="286950" y="1524809"/>
                  <a:pt x="321172" y="1456531"/>
                  <a:pt x="348975" y="1434703"/>
                </a:cubicBezTo>
                <a:cubicBezTo>
                  <a:pt x="370468" y="1417955"/>
                  <a:pt x="524832" y="1399364"/>
                  <a:pt x="666801" y="1385742"/>
                </a:cubicBezTo>
                <a:lnTo>
                  <a:pt x="681763" y="1384290"/>
                </a:lnTo>
                <a:lnTo>
                  <a:pt x="682098" y="1384290"/>
                </a:lnTo>
                <a:lnTo>
                  <a:pt x="721736" y="1380606"/>
                </a:lnTo>
                <a:cubicBezTo>
                  <a:pt x="776056" y="1375637"/>
                  <a:pt x="825352" y="1371618"/>
                  <a:pt x="860523" y="1368882"/>
                </a:cubicBezTo>
                <a:lnTo>
                  <a:pt x="863761" y="1368603"/>
                </a:lnTo>
                <a:lnTo>
                  <a:pt x="845450" y="1307192"/>
                </a:lnTo>
                <a:lnTo>
                  <a:pt x="818932" y="1217868"/>
                </a:lnTo>
                <a:lnTo>
                  <a:pt x="826468" y="1142836"/>
                </a:lnTo>
                <a:lnTo>
                  <a:pt x="827082" y="1136807"/>
                </a:lnTo>
                <a:lnTo>
                  <a:pt x="826245" y="1136807"/>
                </a:lnTo>
                <a:cubicBezTo>
                  <a:pt x="818686" y="1137611"/>
                  <a:pt x="811043" y="1136656"/>
                  <a:pt x="803914" y="1134015"/>
                </a:cubicBezTo>
                <a:lnTo>
                  <a:pt x="538789" y="1124860"/>
                </a:lnTo>
                <a:lnTo>
                  <a:pt x="533987" y="1124860"/>
                </a:lnTo>
                <a:lnTo>
                  <a:pt x="533987" y="1124860"/>
                </a:lnTo>
                <a:lnTo>
                  <a:pt x="432158" y="1121231"/>
                </a:lnTo>
                <a:lnTo>
                  <a:pt x="432158" y="1121231"/>
                </a:lnTo>
                <a:cubicBezTo>
                  <a:pt x="377558" y="1119277"/>
                  <a:pt x="338758" y="1117825"/>
                  <a:pt x="337251" y="1117546"/>
                </a:cubicBezTo>
                <a:cubicBezTo>
                  <a:pt x="335649" y="1117278"/>
                  <a:pt x="334080" y="1116848"/>
                  <a:pt x="332561" y="1116262"/>
                </a:cubicBezTo>
                <a:cubicBezTo>
                  <a:pt x="330183" y="1115358"/>
                  <a:pt x="327989" y="1114034"/>
                  <a:pt x="326085" y="1112354"/>
                </a:cubicBezTo>
                <a:cubicBezTo>
                  <a:pt x="323858" y="1110451"/>
                  <a:pt x="321971" y="1108189"/>
                  <a:pt x="320502" y="1105655"/>
                </a:cubicBezTo>
                <a:lnTo>
                  <a:pt x="319386" y="1105655"/>
                </a:lnTo>
                <a:lnTo>
                  <a:pt x="316930" y="1105655"/>
                </a:lnTo>
                <a:lnTo>
                  <a:pt x="302526" y="1106604"/>
                </a:lnTo>
                <a:lnTo>
                  <a:pt x="295213" y="1107106"/>
                </a:lnTo>
                <a:cubicBezTo>
                  <a:pt x="294934" y="1106325"/>
                  <a:pt x="294710" y="1105543"/>
                  <a:pt x="294431" y="1104817"/>
                </a:cubicBezTo>
                <a:cubicBezTo>
                  <a:pt x="293761" y="1102640"/>
                  <a:pt x="293091" y="1100575"/>
                  <a:pt x="292477" y="1098453"/>
                </a:cubicBezTo>
                <a:lnTo>
                  <a:pt x="288625" y="1098453"/>
                </a:lnTo>
                <a:lnTo>
                  <a:pt x="238380" y="1097392"/>
                </a:lnTo>
                <a:lnTo>
                  <a:pt x="237487" y="1097392"/>
                </a:lnTo>
                <a:cubicBezTo>
                  <a:pt x="237487" y="1097392"/>
                  <a:pt x="107855" y="1107274"/>
                  <a:pt x="40136" y="1082598"/>
                </a:cubicBezTo>
                <a:lnTo>
                  <a:pt x="40136" y="1082598"/>
                </a:lnTo>
                <a:cubicBezTo>
                  <a:pt x="15293" y="1073554"/>
                  <a:pt x="-1232" y="1059876"/>
                  <a:pt x="52" y="1039387"/>
                </a:cubicBezTo>
                <a:cubicBezTo>
                  <a:pt x="331" y="1034726"/>
                  <a:pt x="1314" y="1030137"/>
                  <a:pt x="2955" y="1025766"/>
                </a:cubicBezTo>
                <a:cubicBezTo>
                  <a:pt x="-18818" y="985067"/>
                  <a:pt x="87534" y="910816"/>
                  <a:pt x="168596" y="931305"/>
                </a:cubicBezTo>
                <a:cubicBezTo>
                  <a:pt x="190497" y="937569"/>
                  <a:pt x="213576" y="938524"/>
                  <a:pt x="235924" y="934097"/>
                </a:cubicBezTo>
                <a:cubicBezTo>
                  <a:pt x="248049" y="931473"/>
                  <a:pt x="259477" y="926275"/>
                  <a:pt x="269420" y="918855"/>
                </a:cubicBezTo>
                <a:cubicBezTo>
                  <a:pt x="270425" y="918130"/>
                  <a:pt x="271318" y="917404"/>
                  <a:pt x="272156" y="916678"/>
                </a:cubicBezTo>
                <a:cubicBezTo>
                  <a:pt x="270816" y="915841"/>
                  <a:pt x="269420" y="915115"/>
                  <a:pt x="268136" y="914445"/>
                </a:cubicBezTo>
                <a:cubicBezTo>
                  <a:pt x="262581" y="911520"/>
                  <a:pt x="256613" y="909449"/>
                  <a:pt x="250439" y="908304"/>
                </a:cubicBezTo>
                <a:lnTo>
                  <a:pt x="272435" y="901884"/>
                </a:lnTo>
                <a:lnTo>
                  <a:pt x="272770" y="901884"/>
                </a:lnTo>
                <a:cubicBezTo>
                  <a:pt x="272770" y="901884"/>
                  <a:pt x="350929" y="894738"/>
                  <a:pt x="401788" y="891891"/>
                </a:cubicBezTo>
                <a:lnTo>
                  <a:pt x="402123" y="891891"/>
                </a:lnTo>
                <a:cubicBezTo>
                  <a:pt x="417252" y="891109"/>
                  <a:pt x="430036" y="890607"/>
                  <a:pt x="437629" y="890830"/>
                </a:cubicBezTo>
                <a:cubicBezTo>
                  <a:pt x="471125" y="891779"/>
                  <a:pt x="536388" y="867829"/>
                  <a:pt x="539179" y="860460"/>
                </a:cubicBezTo>
                <a:cubicBezTo>
                  <a:pt x="541971" y="853091"/>
                  <a:pt x="571783" y="860460"/>
                  <a:pt x="571783" y="860460"/>
                </a:cubicBezTo>
                <a:lnTo>
                  <a:pt x="597854" y="850299"/>
                </a:lnTo>
                <a:cubicBezTo>
                  <a:pt x="623926" y="840195"/>
                  <a:pt x="638832" y="826405"/>
                  <a:pt x="638832" y="816244"/>
                </a:cubicBezTo>
                <a:cubicBezTo>
                  <a:pt x="638832" y="806084"/>
                  <a:pt x="662112" y="795086"/>
                  <a:pt x="662112" y="795086"/>
                </a:cubicBezTo>
                <a:cubicBezTo>
                  <a:pt x="672607" y="777444"/>
                  <a:pt x="693208" y="758519"/>
                  <a:pt x="714813" y="741770"/>
                </a:cubicBezTo>
                <a:cubicBezTo>
                  <a:pt x="733515" y="727311"/>
                  <a:pt x="752943" y="714415"/>
                  <a:pt x="767347" y="705427"/>
                </a:cubicBezTo>
                <a:cubicBezTo>
                  <a:pt x="772930" y="669262"/>
                  <a:pt x="780383" y="633409"/>
                  <a:pt x="789678" y="598014"/>
                </a:cubicBezTo>
                <a:cubicBezTo>
                  <a:pt x="799559" y="565020"/>
                  <a:pt x="830209" y="540568"/>
                  <a:pt x="841207" y="532640"/>
                </a:cubicBezTo>
                <a:lnTo>
                  <a:pt x="845226" y="529960"/>
                </a:lnTo>
                <a:cubicBezTo>
                  <a:pt x="842145" y="516054"/>
                  <a:pt x="838036" y="502398"/>
                  <a:pt x="832944" y="489094"/>
                </a:cubicBezTo>
                <a:cubicBezTo>
                  <a:pt x="832570" y="487978"/>
                  <a:pt x="832124" y="486861"/>
                  <a:pt x="831604" y="485745"/>
                </a:cubicBezTo>
                <a:cubicBezTo>
                  <a:pt x="830488" y="483121"/>
                  <a:pt x="829316" y="480553"/>
                  <a:pt x="828143" y="478152"/>
                </a:cubicBezTo>
                <a:lnTo>
                  <a:pt x="826413" y="474803"/>
                </a:lnTo>
                <a:cubicBezTo>
                  <a:pt x="823565" y="475361"/>
                  <a:pt x="820830" y="475863"/>
                  <a:pt x="817815" y="476254"/>
                </a:cubicBezTo>
                <a:cubicBezTo>
                  <a:pt x="808570" y="477611"/>
                  <a:pt x="799241" y="478297"/>
                  <a:pt x="789901" y="478320"/>
                </a:cubicBezTo>
                <a:cubicBezTo>
                  <a:pt x="703865" y="478638"/>
                  <a:pt x="628180" y="421554"/>
                  <a:pt x="604833" y="338751"/>
                </a:cubicBezTo>
                <a:cubicBezTo>
                  <a:pt x="604833" y="338751"/>
                  <a:pt x="604833" y="338751"/>
                  <a:pt x="604833" y="338416"/>
                </a:cubicBezTo>
                <a:cubicBezTo>
                  <a:pt x="600355" y="322041"/>
                  <a:pt x="598100" y="305143"/>
                  <a:pt x="598133" y="288171"/>
                </a:cubicBezTo>
                <a:cubicBezTo>
                  <a:pt x="598106" y="271880"/>
                  <a:pt x="600249" y="255663"/>
                  <a:pt x="604498" y="239936"/>
                </a:cubicBezTo>
                <a:cubicBezTo>
                  <a:pt x="604498" y="239936"/>
                  <a:pt x="604498" y="239936"/>
                  <a:pt x="604498" y="239936"/>
                </a:cubicBezTo>
                <a:cubicBezTo>
                  <a:pt x="605335" y="236586"/>
                  <a:pt x="606340" y="233292"/>
                  <a:pt x="607401" y="229998"/>
                </a:cubicBezTo>
                <a:cubicBezTo>
                  <a:pt x="607507" y="229619"/>
                  <a:pt x="607635" y="229245"/>
                  <a:pt x="607792" y="228882"/>
                </a:cubicBezTo>
                <a:cubicBezTo>
                  <a:pt x="608294" y="227375"/>
                  <a:pt x="608796" y="225811"/>
                  <a:pt x="609355" y="224304"/>
                </a:cubicBezTo>
                <a:cubicBezTo>
                  <a:pt x="601092" y="225560"/>
                  <a:pt x="592757" y="226286"/>
                  <a:pt x="584400" y="226481"/>
                </a:cubicBezTo>
                <a:lnTo>
                  <a:pt x="578817" y="226481"/>
                </a:lnTo>
                <a:cubicBezTo>
                  <a:pt x="562878" y="227073"/>
                  <a:pt x="546984" y="224438"/>
                  <a:pt x="532089" y="218721"/>
                </a:cubicBezTo>
                <a:lnTo>
                  <a:pt x="532089" y="218721"/>
                </a:lnTo>
                <a:cubicBezTo>
                  <a:pt x="528483" y="217186"/>
                  <a:pt x="525022" y="215316"/>
                  <a:pt x="521761" y="213139"/>
                </a:cubicBezTo>
                <a:cubicBezTo>
                  <a:pt x="521588" y="213060"/>
                  <a:pt x="521437" y="212943"/>
                  <a:pt x="521315" y="212804"/>
                </a:cubicBezTo>
                <a:cubicBezTo>
                  <a:pt x="517072" y="210325"/>
                  <a:pt x="513203" y="207260"/>
                  <a:pt x="509814" y="203704"/>
                </a:cubicBezTo>
                <a:cubicBezTo>
                  <a:pt x="522364" y="194090"/>
                  <a:pt x="530543" y="179860"/>
                  <a:pt x="532536" y="164178"/>
                </a:cubicBezTo>
                <a:cubicBezTo>
                  <a:pt x="534043" y="152119"/>
                  <a:pt x="532033" y="138665"/>
                  <a:pt x="539235" y="128839"/>
                </a:cubicBezTo>
                <a:cubicBezTo>
                  <a:pt x="542920" y="124401"/>
                  <a:pt x="547341" y="120627"/>
                  <a:pt x="552299" y="117673"/>
                </a:cubicBezTo>
                <a:cubicBezTo>
                  <a:pt x="581999" y="97408"/>
                  <a:pt x="605558" y="69606"/>
                  <a:pt x="632412" y="45656"/>
                </a:cubicBezTo>
                <a:cubicBezTo>
                  <a:pt x="659265" y="21706"/>
                  <a:pt x="691756" y="994"/>
                  <a:pt x="727877" y="-123"/>
                </a:cubicBezTo>
                <a:cubicBezTo>
                  <a:pt x="776335" y="-1630"/>
                  <a:pt x="818987" y="32090"/>
                  <a:pt x="866999" y="38454"/>
                </a:cubicBezTo>
                <a:cubicBezTo>
                  <a:pt x="881738" y="40408"/>
                  <a:pt x="896867" y="39738"/>
                  <a:pt x="911270" y="43423"/>
                </a:cubicBezTo>
                <a:cubicBezTo>
                  <a:pt x="927410" y="48469"/>
                  <a:pt x="942601" y="56168"/>
                  <a:pt x="956212" y="66200"/>
                </a:cubicBezTo>
                <a:cubicBezTo>
                  <a:pt x="968505" y="73190"/>
                  <a:pt x="979375" y="82435"/>
                  <a:pt x="988257" y="93444"/>
                </a:cubicBezTo>
                <a:cubicBezTo>
                  <a:pt x="994420" y="102991"/>
                  <a:pt x="998847" y="113559"/>
                  <a:pt x="1001320" y="124652"/>
                </a:cubicBezTo>
                <a:cubicBezTo>
                  <a:pt x="1007540" y="148032"/>
                  <a:pt x="1011280" y="172005"/>
                  <a:pt x="1012486" y="196167"/>
                </a:cubicBezTo>
                <a:cubicBezTo>
                  <a:pt x="1013770" y="221457"/>
                  <a:pt x="1012486" y="246914"/>
                  <a:pt x="1015166" y="272037"/>
                </a:cubicBezTo>
                <a:cubicBezTo>
                  <a:pt x="1017064" y="293854"/>
                  <a:pt x="1024439" y="314845"/>
                  <a:pt x="1036604" y="333056"/>
                </a:cubicBezTo>
                <a:lnTo>
                  <a:pt x="1037329" y="333056"/>
                </a:lnTo>
                <a:cubicBezTo>
                  <a:pt x="1039451" y="336032"/>
                  <a:pt x="1041762" y="338868"/>
                  <a:pt x="1044252" y="341542"/>
                </a:cubicBezTo>
                <a:cubicBezTo>
                  <a:pt x="1039507" y="343049"/>
                  <a:pt x="1034761" y="344389"/>
                  <a:pt x="1029904" y="345562"/>
                </a:cubicBezTo>
                <a:cubicBezTo>
                  <a:pt x="1021832" y="347633"/>
                  <a:pt x="1013647" y="349252"/>
                  <a:pt x="1005396" y="350419"/>
                </a:cubicBezTo>
                <a:cubicBezTo>
                  <a:pt x="1001611" y="351044"/>
                  <a:pt x="997787" y="351357"/>
                  <a:pt x="993951" y="351368"/>
                </a:cubicBezTo>
                <a:cubicBezTo>
                  <a:pt x="991288" y="351435"/>
                  <a:pt x="988631" y="351195"/>
                  <a:pt x="986024" y="350642"/>
                </a:cubicBezTo>
                <a:lnTo>
                  <a:pt x="990937" y="353936"/>
                </a:lnTo>
                <a:lnTo>
                  <a:pt x="1004559" y="363092"/>
                </a:lnTo>
                <a:lnTo>
                  <a:pt x="1004559" y="363092"/>
                </a:lnTo>
                <a:lnTo>
                  <a:pt x="1009695" y="366497"/>
                </a:lnTo>
                <a:lnTo>
                  <a:pt x="1020023" y="373364"/>
                </a:lnTo>
                <a:cubicBezTo>
                  <a:pt x="1022368" y="366497"/>
                  <a:pt x="1025605" y="364655"/>
                  <a:pt x="1029346" y="365101"/>
                </a:cubicBezTo>
                <a:cubicBezTo>
                  <a:pt x="1036938" y="357955"/>
                  <a:pt x="1048271" y="373420"/>
                  <a:pt x="1048271" y="373420"/>
                </a:cubicBezTo>
                <a:cubicBezTo>
                  <a:pt x="1054915" y="386148"/>
                  <a:pt x="1072780" y="398821"/>
                  <a:pt x="1088579" y="408200"/>
                </a:cubicBezTo>
                <a:cubicBezTo>
                  <a:pt x="1097869" y="413671"/>
                  <a:pt x="1107427" y="418662"/>
                  <a:pt x="1117219" y="423162"/>
                </a:cubicBezTo>
                <a:cubicBezTo>
                  <a:pt x="1325846" y="547490"/>
                  <a:pt x="1312615" y="733508"/>
                  <a:pt x="1324898" y="748246"/>
                </a:cubicBezTo>
                <a:cubicBezTo>
                  <a:pt x="1337179" y="762985"/>
                  <a:pt x="1337961" y="816356"/>
                  <a:pt x="1337961" y="816356"/>
                </a:cubicBezTo>
                <a:cubicBezTo>
                  <a:pt x="1337961" y="816356"/>
                  <a:pt x="1368722" y="997740"/>
                  <a:pt x="1382623" y="1013427"/>
                </a:cubicBezTo>
                <a:cubicBezTo>
                  <a:pt x="1396524" y="1029115"/>
                  <a:pt x="1383517" y="1034586"/>
                  <a:pt x="1395631" y="1052116"/>
                </a:cubicBezTo>
                <a:cubicBezTo>
                  <a:pt x="1407746" y="1069646"/>
                  <a:pt x="1404954" y="1116541"/>
                  <a:pt x="1404954" y="1116541"/>
                </a:cubicBezTo>
                <a:cubicBezTo>
                  <a:pt x="1404954" y="1116541"/>
                  <a:pt x="1413328" y="1227024"/>
                  <a:pt x="1443140" y="1250974"/>
                </a:cubicBezTo>
                <a:cubicBezTo>
                  <a:pt x="1469882" y="1272468"/>
                  <a:pt x="1505612" y="1453294"/>
                  <a:pt x="1512702" y="1490251"/>
                </a:cubicBezTo>
                <a:close/>
              </a:path>
            </a:pathLst>
          </a:custGeom>
          <a:solidFill>
            <a:srgbClr val="808080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3192A917-09DE-46BB-B6EB-543176D5971C}"/>
              </a:ext>
            </a:extLst>
          </p:cNvPr>
          <p:cNvSpPr/>
          <p:nvPr/>
        </p:nvSpPr>
        <p:spPr>
          <a:xfrm>
            <a:off x="2912828" y="5100864"/>
            <a:ext cx="312854" cy="137136"/>
          </a:xfrm>
          <a:custGeom>
            <a:avLst/>
            <a:gdLst>
              <a:gd name="connsiteX0" fmla="*/ 276102 w 312854"/>
              <a:gd name="connsiteY0" fmla="*/ -172 h 137136"/>
              <a:gd name="connsiteX1" fmla="*/ 165061 w 312854"/>
              <a:gd name="connsiteY1" fmla="*/ 24448 h 137136"/>
              <a:gd name="connsiteX2" fmla="*/ 5394 w 312854"/>
              <a:gd name="connsiteY2" fmla="*/ 122035 h 137136"/>
              <a:gd name="connsiteX3" fmla="*/ 236186 w 312854"/>
              <a:gd name="connsiteY3" fmla="*/ 110869 h 137136"/>
              <a:gd name="connsiteX4" fmla="*/ 312837 w 312854"/>
              <a:gd name="connsiteY4" fmla="*/ 95349 h 137136"/>
              <a:gd name="connsiteX5" fmla="*/ 307812 w 312854"/>
              <a:gd name="connsiteY5" fmla="*/ 31538 h 1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854" h="137136">
                <a:moveTo>
                  <a:pt x="276102" y="-172"/>
                </a:moveTo>
                <a:cubicBezTo>
                  <a:pt x="276102" y="-172"/>
                  <a:pt x="247128" y="45439"/>
                  <a:pt x="165061" y="24448"/>
                </a:cubicBezTo>
                <a:cubicBezTo>
                  <a:pt x="82994" y="3457"/>
                  <a:pt x="-25590" y="82844"/>
                  <a:pt x="5394" y="122035"/>
                </a:cubicBezTo>
                <a:cubicBezTo>
                  <a:pt x="36378" y="161225"/>
                  <a:pt x="236186" y="110869"/>
                  <a:pt x="236186" y="110869"/>
                </a:cubicBezTo>
                <a:lnTo>
                  <a:pt x="312837" y="95349"/>
                </a:lnTo>
                <a:lnTo>
                  <a:pt x="307812" y="31538"/>
                </a:lnTo>
                <a:close/>
              </a:path>
            </a:pathLst>
          </a:custGeom>
          <a:solidFill>
            <a:srgbClr val="D38884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D806582D-82FF-4E8D-A784-DD82E4CA774C}"/>
              </a:ext>
            </a:extLst>
          </p:cNvPr>
          <p:cNvSpPr/>
          <p:nvPr/>
        </p:nvSpPr>
        <p:spPr>
          <a:xfrm>
            <a:off x="2912828" y="5100864"/>
            <a:ext cx="312854" cy="137136"/>
          </a:xfrm>
          <a:custGeom>
            <a:avLst/>
            <a:gdLst>
              <a:gd name="connsiteX0" fmla="*/ 276102 w 312854"/>
              <a:gd name="connsiteY0" fmla="*/ -172 h 137136"/>
              <a:gd name="connsiteX1" fmla="*/ 165061 w 312854"/>
              <a:gd name="connsiteY1" fmla="*/ 24448 h 137136"/>
              <a:gd name="connsiteX2" fmla="*/ 5394 w 312854"/>
              <a:gd name="connsiteY2" fmla="*/ 122035 h 137136"/>
              <a:gd name="connsiteX3" fmla="*/ 236186 w 312854"/>
              <a:gd name="connsiteY3" fmla="*/ 110869 h 137136"/>
              <a:gd name="connsiteX4" fmla="*/ 312837 w 312854"/>
              <a:gd name="connsiteY4" fmla="*/ 95349 h 137136"/>
              <a:gd name="connsiteX5" fmla="*/ 307812 w 312854"/>
              <a:gd name="connsiteY5" fmla="*/ 31538 h 1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854" h="137136">
                <a:moveTo>
                  <a:pt x="276102" y="-172"/>
                </a:moveTo>
                <a:cubicBezTo>
                  <a:pt x="276102" y="-172"/>
                  <a:pt x="247128" y="45439"/>
                  <a:pt x="165061" y="24448"/>
                </a:cubicBezTo>
                <a:cubicBezTo>
                  <a:pt x="82994" y="3457"/>
                  <a:pt x="-25590" y="82844"/>
                  <a:pt x="5394" y="122035"/>
                </a:cubicBezTo>
                <a:cubicBezTo>
                  <a:pt x="36378" y="161225"/>
                  <a:pt x="236186" y="110869"/>
                  <a:pt x="236186" y="110869"/>
                </a:cubicBezTo>
                <a:lnTo>
                  <a:pt x="312837" y="95349"/>
                </a:lnTo>
                <a:lnTo>
                  <a:pt x="307812" y="31538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A5A2AE46-78F0-4C3A-A73B-AB6EE349DAF2}"/>
              </a:ext>
            </a:extLst>
          </p:cNvPr>
          <p:cNvSpPr/>
          <p:nvPr/>
        </p:nvSpPr>
        <p:spPr>
          <a:xfrm>
            <a:off x="3158187" y="5096565"/>
            <a:ext cx="124998" cy="110371"/>
          </a:xfrm>
          <a:custGeom>
            <a:avLst/>
            <a:gdLst>
              <a:gd name="connsiteX0" fmla="*/ 57429 w 124998"/>
              <a:gd name="connsiteY0" fmla="*/ 1670 h 110371"/>
              <a:gd name="connsiteX1" fmla="*/ 21866 w 124998"/>
              <a:gd name="connsiteY1" fmla="*/ -172 h 110371"/>
              <a:gd name="connsiteX2" fmla="*/ -18 w 124998"/>
              <a:gd name="connsiteY2" fmla="*/ 6192 h 110371"/>
              <a:gd name="connsiteX3" fmla="*/ 50227 w 124998"/>
              <a:gd name="connsiteY3" fmla="*/ 110199 h 110371"/>
              <a:gd name="connsiteX4" fmla="*/ 124980 w 124998"/>
              <a:gd name="connsiteY4" fmla="*/ 105677 h 11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98" h="110371">
                <a:moveTo>
                  <a:pt x="57429" y="1670"/>
                </a:moveTo>
                <a:lnTo>
                  <a:pt x="21866" y="-172"/>
                </a:lnTo>
                <a:lnTo>
                  <a:pt x="-18" y="6192"/>
                </a:lnTo>
                <a:cubicBezTo>
                  <a:pt x="-18" y="6192"/>
                  <a:pt x="69320" y="16241"/>
                  <a:pt x="50227" y="110199"/>
                </a:cubicBezTo>
                <a:lnTo>
                  <a:pt x="124980" y="105677"/>
                </a:lnTo>
                <a:close/>
              </a:path>
            </a:pathLst>
          </a:custGeom>
          <a:solidFill>
            <a:srgbClr val="A364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E97D63D8-7193-4611-9A4F-6A93725CF625}"/>
              </a:ext>
            </a:extLst>
          </p:cNvPr>
          <p:cNvSpPr/>
          <p:nvPr/>
        </p:nvSpPr>
        <p:spPr>
          <a:xfrm>
            <a:off x="3158187" y="5096565"/>
            <a:ext cx="124998" cy="110371"/>
          </a:xfrm>
          <a:custGeom>
            <a:avLst/>
            <a:gdLst>
              <a:gd name="connsiteX0" fmla="*/ 57429 w 124998"/>
              <a:gd name="connsiteY0" fmla="*/ 1670 h 110371"/>
              <a:gd name="connsiteX1" fmla="*/ 21866 w 124998"/>
              <a:gd name="connsiteY1" fmla="*/ -172 h 110371"/>
              <a:gd name="connsiteX2" fmla="*/ -18 w 124998"/>
              <a:gd name="connsiteY2" fmla="*/ 6192 h 110371"/>
              <a:gd name="connsiteX3" fmla="*/ 50227 w 124998"/>
              <a:gd name="connsiteY3" fmla="*/ 110199 h 110371"/>
              <a:gd name="connsiteX4" fmla="*/ 124980 w 124998"/>
              <a:gd name="connsiteY4" fmla="*/ 105677 h 11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98" h="110371">
                <a:moveTo>
                  <a:pt x="57429" y="1670"/>
                </a:moveTo>
                <a:lnTo>
                  <a:pt x="21866" y="-172"/>
                </a:lnTo>
                <a:lnTo>
                  <a:pt x="-18" y="6192"/>
                </a:lnTo>
                <a:cubicBezTo>
                  <a:pt x="-18" y="6192"/>
                  <a:pt x="69320" y="16241"/>
                  <a:pt x="50227" y="110199"/>
                </a:cubicBezTo>
                <a:lnTo>
                  <a:pt x="124980" y="105677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B25626BA-A87F-482F-8A9B-FAECE31841C4}"/>
              </a:ext>
            </a:extLst>
          </p:cNvPr>
          <p:cNvSpPr/>
          <p:nvPr/>
        </p:nvSpPr>
        <p:spPr>
          <a:xfrm>
            <a:off x="3180071" y="4888273"/>
            <a:ext cx="551018" cy="334798"/>
          </a:xfrm>
          <a:custGeom>
            <a:avLst/>
            <a:gdLst>
              <a:gd name="connsiteX0" fmla="*/ 506283 w 551018"/>
              <a:gd name="connsiteY0" fmla="*/ -172 h 334798"/>
              <a:gd name="connsiteX1" fmla="*/ 381285 w 551018"/>
              <a:gd name="connsiteY1" fmla="*/ 102048 h 334798"/>
              <a:gd name="connsiteX2" fmla="*/ 358507 w 551018"/>
              <a:gd name="connsiteY2" fmla="*/ 123040 h 334798"/>
              <a:gd name="connsiteX3" fmla="*/ 318367 w 551018"/>
              <a:gd name="connsiteY3" fmla="*/ 156536 h 334798"/>
              <a:gd name="connsiteX4" fmla="*/ 292798 w 551018"/>
              <a:gd name="connsiteY4" fmla="*/ 166585 h 334798"/>
              <a:gd name="connsiteX5" fmla="*/ 260865 w 551018"/>
              <a:gd name="connsiteY5" fmla="*/ 166585 h 334798"/>
              <a:gd name="connsiteX6" fmla="*/ 161436 w 551018"/>
              <a:gd name="connsiteY6" fmla="*/ 196676 h 334798"/>
              <a:gd name="connsiteX7" fmla="*/ -18 w 551018"/>
              <a:gd name="connsiteY7" fmla="*/ 207842 h 334798"/>
              <a:gd name="connsiteX8" fmla="*/ 64742 w 551018"/>
              <a:gd name="connsiteY8" fmla="*/ 334626 h 334798"/>
              <a:gd name="connsiteX9" fmla="*/ 368556 w 551018"/>
              <a:gd name="connsiteY9" fmla="*/ 321898 h 334798"/>
              <a:gd name="connsiteX10" fmla="*/ 483449 w 551018"/>
              <a:gd name="connsiteY10" fmla="*/ 296328 h 334798"/>
              <a:gd name="connsiteX11" fmla="*/ 551001 w 551018"/>
              <a:gd name="connsiteY11" fmla="*/ 228833 h 33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1018" h="334798">
                <a:moveTo>
                  <a:pt x="506283" y="-172"/>
                </a:moveTo>
                <a:cubicBezTo>
                  <a:pt x="506283" y="-172"/>
                  <a:pt x="408696" y="55656"/>
                  <a:pt x="381285" y="102048"/>
                </a:cubicBezTo>
                <a:cubicBezTo>
                  <a:pt x="381285" y="102048"/>
                  <a:pt x="358507" y="113214"/>
                  <a:pt x="358507" y="123040"/>
                </a:cubicBezTo>
                <a:cubicBezTo>
                  <a:pt x="358507" y="132865"/>
                  <a:pt x="343880" y="146710"/>
                  <a:pt x="318367" y="156536"/>
                </a:cubicBezTo>
                <a:lnTo>
                  <a:pt x="292798" y="166585"/>
                </a:lnTo>
                <a:cubicBezTo>
                  <a:pt x="292798" y="166585"/>
                  <a:pt x="263600" y="159272"/>
                  <a:pt x="260865" y="166585"/>
                </a:cubicBezTo>
                <a:cubicBezTo>
                  <a:pt x="258129" y="173898"/>
                  <a:pt x="194318" y="197570"/>
                  <a:pt x="161436" y="196676"/>
                </a:cubicBezTo>
                <a:cubicBezTo>
                  <a:pt x="128553" y="195783"/>
                  <a:pt x="-18" y="207842"/>
                  <a:pt x="-18" y="207842"/>
                </a:cubicBezTo>
                <a:cubicBezTo>
                  <a:pt x="48474" y="229855"/>
                  <a:pt x="75333" y="282439"/>
                  <a:pt x="64742" y="334626"/>
                </a:cubicBezTo>
                <a:lnTo>
                  <a:pt x="368556" y="321898"/>
                </a:lnTo>
                <a:lnTo>
                  <a:pt x="483449" y="296328"/>
                </a:lnTo>
                <a:lnTo>
                  <a:pt x="551001" y="228833"/>
                </a:lnTo>
                <a:close/>
              </a:path>
            </a:pathLst>
          </a:custGeom>
          <a:solidFill>
            <a:srgbClr val="444053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0194D396-3D86-4B2D-9157-E62318479296}"/>
              </a:ext>
            </a:extLst>
          </p:cNvPr>
          <p:cNvSpPr/>
          <p:nvPr/>
        </p:nvSpPr>
        <p:spPr>
          <a:xfrm>
            <a:off x="3180071" y="4888273"/>
            <a:ext cx="551018" cy="334798"/>
          </a:xfrm>
          <a:custGeom>
            <a:avLst/>
            <a:gdLst>
              <a:gd name="connsiteX0" fmla="*/ 506283 w 551018"/>
              <a:gd name="connsiteY0" fmla="*/ -172 h 334798"/>
              <a:gd name="connsiteX1" fmla="*/ 381285 w 551018"/>
              <a:gd name="connsiteY1" fmla="*/ 102048 h 334798"/>
              <a:gd name="connsiteX2" fmla="*/ 358507 w 551018"/>
              <a:gd name="connsiteY2" fmla="*/ 123040 h 334798"/>
              <a:gd name="connsiteX3" fmla="*/ 318367 w 551018"/>
              <a:gd name="connsiteY3" fmla="*/ 156536 h 334798"/>
              <a:gd name="connsiteX4" fmla="*/ 292798 w 551018"/>
              <a:gd name="connsiteY4" fmla="*/ 166585 h 334798"/>
              <a:gd name="connsiteX5" fmla="*/ 260865 w 551018"/>
              <a:gd name="connsiteY5" fmla="*/ 166585 h 334798"/>
              <a:gd name="connsiteX6" fmla="*/ 161436 w 551018"/>
              <a:gd name="connsiteY6" fmla="*/ 196676 h 334798"/>
              <a:gd name="connsiteX7" fmla="*/ -18 w 551018"/>
              <a:gd name="connsiteY7" fmla="*/ 207842 h 334798"/>
              <a:gd name="connsiteX8" fmla="*/ 64742 w 551018"/>
              <a:gd name="connsiteY8" fmla="*/ 334626 h 334798"/>
              <a:gd name="connsiteX9" fmla="*/ 368556 w 551018"/>
              <a:gd name="connsiteY9" fmla="*/ 321898 h 334798"/>
              <a:gd name="connsiteX10" fmla="*/ 483449 w 551018"/>
              <a:gd name="connsiteY10" fmla="*/ 296328 h 334798"/>
              <a:gd name="connsiteX11" fmla="*/ 551001 w 551018"/>
              <a:gd name="connsiteY11" fmla="*/ 228833 h 33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1018" h="334798">
                <a:moveTo>
                  <a:pt x="506283" y="-172"/>
                </a:moveTo>
                <a:cubicBezTo>
                  <a:pt x="506283" y="-172"/>
                  <a:pt x="408696" y="55656"/>
                  <a:pt x="381285" y="102048"/>
                </a:cubicBezTo>
                <a:cubicBezTo>
                  <a:pt x="381285" y="102048"/>
                  <a:pt x="358507" y="113214"/>
                  <a:pt x="358507" y="123040"/>
                </a:cubicBezTo>
                <a:cubicBezTo>
                  <a:pt x="358507" y="132865"/>
                  <a:pt x="343880" y="146710"/>
                  <a:pt x="318367" y="156536"/>
                </a:cubicBezTo>
                <a:lnTo>
                  <a:pt x="292798" y="166585"/>
                </a:lnTo>
                <a:cubicBezTo>
                  <a:pt x="292798" y="166585"/>
                  <a:pt x="263600" y="159272"/>
                  <a:pt x="260865" y="166585"/>
                </a:cubicBezTo>
                <a:cubicBezTo>
                  <a:pt x="258129" y="173898"/>
                  <a:pt x="194318" y="197570"/>
                  <a:pt x="161436" y="196676"/>
                </a:cubicBezTo>
                <a:cubicBezTo>
                  <a:pt x="128553" y="195783"/>
                  <a:pt x="-18" y="207842"/>
                  <a:pt x="-18" y="207842"/>
                </a:cubicBezTo>
                <a:cubicBezTo>
                  <a:pt x="48474" y="229855"/>
                  <a:pt x="75333" y="282439"/>
                  <a:pt x="64742" y="334626"/>
                </a:cubicBezTo>
                <a:lnTo>
                  <a:pt x="368556" y="321898"/>
                </a:lnTo>
                <a:lnTo>
                  <a:pt x="483449" y="296328"/>
                </a:lnTo>
                <a:lnTo>
                  <a:pt x="551001" y="22883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5F3CE0F6-52A8-4505-9855-5BBA389B5360}"/>
              </a:ext>
            </a:extLst>
          </p:cNvPr>
          <p:cNvSpPr/>
          <p:nvPr/>
        </p:nvSpPr>
        <p:spPr>
          <a:xfrm>
            <a:off x="2912757" y="5144331"/>
            <a:ext cx="325932" cy="147603"/>
          </a:xfrm>
          <a:custGeom>
            <a:avLst/>
            <a:gdLst>
              <a:gd name="connsiteX0" fmla="*/ 325915 w 325932"/>
              <a:gd name="connsiteY0" fmla="*/ 147403 h 147603"/>
              <a:gd name="connsiteX1" fmla="*/ 282928 w 325932"/>
              <a:gd name="connsiteY1" fmla="*/ 146566 h 147603"/>
              <a:gd name="connsiteX2" fmla="*/ 232683 w 325932"/>
              <a:gd name="connsiteY2" fmla="*/ 145505 h 147603"/>
              <a:gd name="connsiteX3" fmla="*/ 49 w 325932"/>
              <a:gd name="connsiteY3" fmla="*/ 87891 h 147603"/>
              <a:gd name="connsiteX4" fmla="*/ 212585 w 325932"/>
              <a:gd name="connsiteY4" fmla="*/ 7164 h 147603"/>
              <a:gd name="connsiteX5" fmla="*/ 296717 w 325932"/>
              <a:gd name="connsiteY5" fmla="*/ 42336 h 147603"/>
              <a:gd name="connsiteX6" fmla="*/ 307157 w 325932"/>
              <a:gd name="connsiteY6" fmla="*/ 45015 h 14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932" h="147603">
                <a:moveTo>
                  <a:pt x="325915" y="147403"/>
                </a:moveTo>
                <a:lnTo>
                  <a:pt x="282928" y="146566"/>
                </a:lnTo>
                <a:lnTo>
                  <a:pt x="232683" y="145505"/>
                </a:lnTo>
                <a:cubicBezTo>
                  <a:pt x="232683" y="145505"/>
                  <a:pt x="-4585" y="163761"/>
                  <a:pt x="49" y="87891"/>
                </a:cubicBezTo>
                <a:cubicBezTo>
                  <a:pt x="4683" y="12021"/>
                  <a:pt x="187183" y="-14609"/>
                  <a:pt x="212585" y="7164"/>
                </a:cubicBezTo>
                <a:cubicBezTo>
                  <a:pt x="231845" y="23633"/>
                  <a:pt x="276396" y="36920"/>
                  <a:pt x="296717" y="42336"/>
                </a:cubicBezTo>
                <a:cubicBezTo>
                  <a:pt x="303193" y="44066"/>
                  <a:pt x="307157" y="45015"/>
                  <a:pt x="307157" y="45015"/>
                </a:cubicBezTo>
                <a:close/>
              </a:path>
            </a:pathLst>
          </a:custGeom>
          <a:solidFill>
            <a:srgbClr val="D38884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EDBC1A07-BE5D-4E60-9636-D9F054B277F8}"/>
              </a:ext>
            </a:extLst>
          </p:cNvPr>
          <p:cNvSpPr/>
          <p:nvPr/>
        </p:nvSpPr>
        <p:spPr>
          <a:xfrm>
            <a:off x="3189011" y="5187006"/>
            <a:ext cx="49679" cy="104899"/>
          </a:xfrm>
          <a:custGeom>
            <a:avLst/>
            <a:gdLst>
              <a:gd name="connsiteX0" fmla="*/ 49662 w 49679"/>
              <a:gd name="connsiteY0" fmla="*/ 104728 h 104899"/>
              <a:gd name="connsiteX1" fmla="*/ 6675 w 49679"/>
              <a:gd name="connsiteY1" fmla="*/ 103891 h 104899"/>
              <a:gd name="connsiteX2" fmla="*/ 20687 w 49679"/>
              <a:gd name="connsiteY2" fmla="*/ -172 h 104899"/>
              <a:gd name="connsiteX3" fmla="*/ 31127 w 49679"/>
              <a:gd name="connsiteY3" fmla="*/ 2508 h 1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79" h="104899">
                <a:moveTo>
                  <a:pt x="49662" y="104728"/>
                </a:moveTo>
                <a:lnTo>
                  <a:pt x="6675" y="103891"/>
                </a:lnTo>
                <a:cubicBezTo>
                  <a:pt x="-10465" y="44993"/>
                  <a:pt x="9410" y="12557"/>
                  <a:pt x="20687" y="-172"/>
                </a:cubicBezTo>
                <a:cubicBezTo>
                  <a:pt x="27163" y="1559"/>
                  <a:pt x="31127" y="2508"/>
                  <a:pt x="31127" y="2508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A31AC923-7761-4F9A-8EF6-42C9E45C9EE4}"/>
              </a:ext>
            </a:extLst>
          </p:cNvPr>
          <p:cNvSpPr/>
          <p:nvPr/>
        </p:nvSpPr>
        <p:spPr>
          <a:xfrm>
            <a:off x="3192253" y="5180195"/>
            <a:ext cx="75411" cy="119526"/>
          </a:xfrm>
          <a:custGeom>
            <a:avLst/>
            <a:gdLst>
              <a:gd name="connsiteX0" fmla="*/ 75394 w 75411"/>
              <a:gd name="connsiteY0" fmla="*/ 114777 h 119526"/>
              <a:gd name="connsiteX1" fmla="*/ 30732 w 75411"/>
              <a:gd name="connsiteY1" fmla="*/ 117903 h 119526"/>
              <a:gd name="connsiteX2" fmla="*/ 9517 w 75411"/>
              <a:gd name="connsiteY2" fmla="*/ 119355 h 119526"/>
              <a:gd name="connsiteX3" fmla="*/ 27494 w 75411"/>
              <a:gd name="connsiteY3" fmla="*/ -172 h 119526"/>
              <a:gd name="connsiteX4" fmla="*/ 41451 w 75411"/>
              <a:gd name="connsiteY4" fmla="*/ -172 h 119526"/>
              <a:gd name="connsiteX5" fmla="*/ 64284 w 75411"/>
              <a:gd name="connsiteY5" fmla="*/ 2563 h 11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11" h="119526">
                <a:moveTo>
                  <a:pt x="75394" y="114777"/>
                </a:moveTo>
                <a:lnTo>
                  <a:pt x="30732" y="117903"/>
                </a:lnTo>
                <a:lnTo>
                  <a:pt x="9517" y="119355"/>
                </a:lnTo>
                <a:cubicBezTo>
                  <a:pt x="-19681" y="33604"/>
                  <a:pt x="27494" y="-172"/>
                  <a:pt x="27494" y="-172"/>
                </a:cubicBezTo>
                <a:lnTo>
                  <a:pt x="41451" y="-172"/>
                </a:lnTo>
                <a:lnTo>
                  <a:pt x="64284" y="2563"/>
                </a:lnTo>
                <a:close/>
              </a:path>
            </a:pathLst>
          </a:custGeom>
          <a:solidFill>
            <a:srgbClr val="A364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19FDD736-054B-4C9A-9EF2-2EF502F0F3E4}"/>
              </a:ext>
            </a:extLst>
          </p:cNvPr>
          <p:cNvSpPr/>
          <p:nvPr/>
        </p:nvSpPr>
        <p:spPr>
          <a:xfrm>
            <a:off x="3700177" y="4505295"/>
            <a:ext cx="275348" cy="321120"/>
          </a:xfrm>
          <a:custGeom>
            <a:avLst/>
            <a:gdLst>
              <a:gd name="connsiteX0" fmla="*/ 108439 w 275348"/>
              <a:gd name="connsiteY0" fmla="*/ 220459 h 321120"/>
              <a:gd name="connsiteX1" fmla="*/ 55515 w 275348"/>
              <a:gd name="connsiteY1" fmla="*/ 320948 h 321120"/>
              <a:gd name="connsiteX2" fmla="*/ 23861 w 275348"/>
              <a:gd name="connsiteY2" fmla="*/ 171219 h 321120"/>
              <a:gd name="connsiteX3" fmla="*/ 2590 w 275348"/>
              <a:gd name="connsiteY3" fmla="*/ 147604 h 321120"/>
              <a:gd name="connsiteX4" fmla="*/ 108663 w 275348"/>
              <a:gd name="connsiteY4" fmla="*/ -172 h 321120"/>
              <a:gd name="connsiteX5" fmla="*/ 167617 w 275348"/>
              <a:gd name="connsiteY5" fmla="*/ 37065 h 321120"/>
              <a:gd name="connsiteX6" fmla="*/ 267381 w 275348"/>
              <a:gd name="connsiteY6" fmla="*/ 104058 h 321120"/>
              <a:gd name="connsiteX7" fmla="*/ 108439 w 275348"/>
              <a:gd name="connsiteY7" fmla="*/ 220459 h 32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348" h="321120">
                <a:moveTo>
                  <a:pt x="108439" y="220459"/>
                </a:moveTo>
                <a:lnTo>
                  <a:pt x="55515" y="320948"/>
                </a:lnTo>
                <a:cubicBezTo>
                  <a:pt x="55515" y="320948"/>
                  <a:pt x="47420" y="219175"/>
                  <a:pt x="23861" y="171219"/>
                </a:cubicBezTo>
                <a:cubicBezTo>
                  <a:pt x="17831" y="158937"/>
                  <a:pt x="10797" y="150228"/>
                  <a:pt x="2590" y="147604"/>
                </a:cubicBezTo>
                <a:cubicBezTo>
                  <a:pt x="-19741" y="140569"/>
                  <a:pt x="108663" y="-172"/>
                  <a:pt x="108663" y="-172"/>
                </a:cubicBezTo>
                <a:cubicBezTo>
                  <a:pt x="112961" y="721"/>
                  <a:pt x="137526" y="16576"/>
                  <a:pt x="167617" y="37065"/>
                </a:cubicBezTo>
                <a:cubicBezTo>
                  <a:pt x="200723" y="59396"/>
                  <a:pt x="240584" y="86640"/>
                  <a:pt x="267381" y="104058"/>
                </a:cubicBezTo>
                <a:cubicBezTo>
                  <a:pt x="318240" y="136494"/>
                  <a:pt x="108439" y="220459"/>
                  <a:pt x="108439" y="220459"/>
                </a:cubicBezTo>
                <a:close/>
              </a:path>
            </a:pathLst>
          </a:custGeom>
          <a:solidFill>
            <a:srgbClr val="D38884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BF495228-CBD8-4C62-8867-3CF13B265AA0}"/>
              </a:ext>
            </a:extLst>
          </p:cNvPr>
          <p:cNvSpPr/>
          <p:nvPr/>
        </p:nvSpPr>
        <p:spPr>
          <a:xfrm>
            <a:off x="3663539" y="4727824"/>
            <a:ext cx="114055" cy="540858"/>
          </a:xfrm>
          <a:custGeom>
            <a:avLst/>
            <a:gdLst>
              <a:gd name="connsiteX0" fmla="*/ 77192 w 114055"/>
              <a:gd name="connsiteY0" fmla="*/ -172 h 540858"/>
              <a:gd name="connsiteX1" fmla="*/ 22816 w 114055"/>
              <a:gd name="connsiteY1" fmla="*/ 67268 h 540858"/>
              <a:gd name="connsiteX2" fmla="*/ -18 w 114055"/>
              <a:gd name="connsiteY2" fmla="*/ 179481 h 540858"/>
              <a:gd name="connsiteX3" fmla="*/ 29180 w 114055"/>
              <a:gd name="connsiteY3" fmla="*/ 360084 h 540858"/>
              <a:gd name="connsiteX4" fmla="*/ 77192 w 114055"/>
              <a:gd name="connsiteY4" fmla="*/ 540686 h 540858"/>
              <a:gd name="connsiteX5" fmla="*/ 114038 w 114055"/>
              <a:gd name="connsiteY5" fmla="*/ 516066 h 540858"/>
              <a:gd name="connsiteX6" fmla="*/ 65691 w 114055"/>
              <a:gd name="connsiteY6" fmla="*/ 298953 h 540858"/>
              <a:gd name="connsiteX7" fmla="*/ 77192 w 114055"/>
              <a:gd name="connsiteY7" fmla="*/ -172 h 54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055" h="540858">
                <a:moveTo>
                  <a:pt x="77192" y="-172"/>
                </a:moveTo>
                <a:cubicBezTo>
                  <a:pt x="77192" y="-172"/>
                  <a:pt x="34651" y="27128"/>
                  <a:pt x="22816" y="67268"/>
                </a:cubicBezTo>
                <a:cubicBezTo>
                  <a:pt x="10980" y="107408"/>
                  <a:pt x="-18" y="179481"/>
                  <a:pt x="-18" y="179481"/>
                </a:cubicBezTo>
                <a:cubicBezTo>
                  <a:pt x="-18" y="179481"/>
                  <a:pt x="19187" y="351877"/>
                  <a:pt x="29180" y="360084"/>
                </a:cubicBezTo>
                <a:cubicBezTo>
                  <a:pt x="39173" y="368290"/>
                  <a:pt x="77192" y="540686"/>
                  <a:pt x="77192" y="540686"/>
                </a:cubicBezTo>
                <a:lnTo>
                  <a:pt x="114038" y="516066"/>
                </a:lnTo>
                <a:lnTo>
                  <a:pt x="65691" y="298953"/>
                </a:lnTo>
                <a:cubicBezTo>
                  <a:pt x="65691" y="298953"/>
                  <a:pt x="97848" y="19982"/>
                  <a:pt x="77192" y="-172"/>
                </a:cubicBezTo>
                <a:close/>
              </a:path>
            </a:pathLst>
          </a:custGeom>
          <a:solidFill>
            <a:srgbClr val="444053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7392DFE-4A6B-4759-A297-B61B8DF82B9B}"/>
              </a:ext>
            </a:extLst>
          </p:cNvPr>
          <p:cNvSpPr/>
          <p:nvPr/>
        </p:nvSpPr>
        <p:spPr>
          <a:xfrm>
            <a:off x="3663539" y="4727824"/>
            <a:ext cx="114055" cy="540858"/>
          </a:xfrm>
          <a:custGeom>
            <a:avLst/>
            <a:gdLst>
              <a:gd name="connsiteX0" fmla="*/ 77192 w 114055"/>
              <a:gd name="connsiteY0" fmla="*/ -172 h 540858"/>
              <a:gd name="connsiteX1" fmla="*/ 22816 w 114055"/>
              <a:gd name="connsiteY1" fmla="*/ 67268 h 540858"/>
              <a:gd name="connsiteX2" fmla="*/ -18 w 114055"/>
              <a:gd name="connsiteY2" fmla="*/ 179481 h 540858"/>
              <a:gd name="connsiteX3" fmla="*/ 29180 w 114055"/>
              <a:gd name="connsiteY3" fmla="*/ 360084 h 540858"/>
              <a:gd name="connsiteX4" fmla="*/ 77192 w 114055"/>
              <a:gd name="connsiteY4" fmla="*/ 540686 h 540858"/>
              <a:gd name="connsiteX5" fmla="*/ 114038 w 114055"/>
              <a:gd name="connsiteY5" fmla="*/ 516066 h 540858"/>
              <a:gd name="connsiteX6" fmla="*/ 65691 w 114055"/>
              <a:gd name="connsiteY6" fmla="*/ 298953 h 540858"/>
              <a:gd name="connsiteX7" fmla="*/ 77192 w 114055"/>
              <a:gd name="connsiteY7" fmla="*/ -172 h 54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055" h="540858">
                <a:moveTo>
                  <a:pt x="77192" y="-172"/>
                </a:moveTo>
                <a:cubicBezTo>
                  <a:pt x="77192" y="-172"/>
                  <a:pt x="34651" y="27128"/>
                  <a:pt x="22816" y="67268"/>
                </a:cubicBezTo>
                <a:cubicBezTo>
                  <a:pt x="10980" y="107408"/>
                  <a:pt x="-18" y="179481"/>
                  <a:pt x="-18" y="179481"/>
                </a:cubicBezTo>
                <a:cubicBezTo>
                  <a:pt x="-18" y="179481"/>
                  <a:pt x="19187" y="351877"/>
                  <a:pt x="29180" y="360084"/>
                </a:cubicBezTo>
                <a:cubicBezTo>
                  <a:pt x="39173" y="368290"/>
                  <a:pt x="77192" y="540686"/>
                  <a:pt x="77192" y="540686"/>
                </a:cubicBezTo>
                <a:lnTo>
                  <a:pt x="114038" y="516066"/>
                </a:lnTo>
                <a:lnTo>
                  <a:pt x="65691" y="298953"/>
                </a:lnTo>
                <a:cubicBezTo>
                  <a:pt x="65691" y="298953"/>
                  <a:pt x="97848" y="19982"/>
                  <a:pt x="77192" y="-17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ADE2ABDC-9F01-42E4-9D3F-1B6570B272D6}"/>
              </a:ext>
            </a:extLst>
          </p:cNvPr>
          <p:cNvSpPr/>
          <p:nvPr/>
        </p:nvSpPr>
        <p:spPr>
          <a:xfrm>
            <a:off x="3713225" y="4776952"/>
            <a:ext cx="212647" cy="335468"/>
          </a:xfrm>
          <a:custGeom>
            <a:avLst/>
            <a:gdLst>
              <a:gd name="connsiteX0" fmla="*/ 212647 w 212647"/>
              <a:gd name="connsiteY0" fmla="*/ 335468 h 335468"/>
              <a:gd name="connsiteX1" fmla="*/ 0 w 212647"/>
              <a:gd name="connsiteY1" fmla="*/ 335468 h 335468"/>
              <a:gd name="connsiteX2" fmla="*/ 34446 w 212647"/>
              <a:gd name="connsiteY2" fmla="*/ 0 h 335468"/>
              <a:gd name="connsiteX3" fmla="*/ 212647 w 212647"/>
              <a:gd name="connsiteY3" fmla="*/ 0 h 335468"/>
              <a:gd name="connsiteX4" fmla="*/ 212647 w 212647"/>
              <a:gd name="connsiteY4" fmla="*/ 335468 h 33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647" h="335468">
                <a:moveTo>
                  <a:pt x="212647" y="335468"/>
                </a:moveTo>
                <a:lnTo>
                  <a:pt x="0" y="335468"/>
                </a:lnTo>
                <a:lnTo>
                  <a:pt x="34446" y="0"/>
                </a:lnTo>
                <a:lnTo>
                  <a:pt x="212647" y="0"/>
                </a:lnTo>
                <a:lnTo>
                  <a:pt x="212647" y="335468"/>
                </a:lnTo>
                <a:close/>
              </a:path>
            </a:pathLst>
          </a:custGeom>
          <a:solidFill>
            <a:srgbClr val="A364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64CAAD1E-50A2-4A66-87E4-31621641C70A}"/>
              </a:ext>
            </a:extLst>
          </p:cNvPr>
          <p:cNvSpPr/>
          <p:nvPr/>
        </p:nvSpPr>
        <p:spPr>
          <a:xfrm>
            <a:off x="3430961" y="5786427"/>
            <a:ext cx="4801" cy="1842"/>
          </a:xfrm>
          <a:custGeom>
            <a:avLst/>
            <a:gdLst>
              <a:gd name="connsiteX0" fmla="*/ 2215 w 4801"/>
              <a:gd name="connsiteY0" fmla="*/ -172 h 1842"/>
              <a:gd name="connsiteX1" fmla="*/ 4783 w 4801"/>
              <a:gd name="connsiteY1" fmla="*/ -172 h 1842"/>
              <a:gd name="connsiteX2" fmla="*/ -18 w 4801"/>
              <a:gd name="connsiteY2" fmla="*/ 1670 h 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1" h="1842">
                <a:moveTo>
                  <a:pt x="2215" y="-172"/>
                </a:moveTo>
                <a:lnTo>
                  <a:pt x="4783" y="-172"/>
                </a:lnTo>
                <a:lnTo>
                  <a:pt x="-18" y="1670"/>
                </a:lnTo>
                <a:close/>
              </a:path>
            </a:pathLst>
          </a:custGeom>
          <a:solidFill>
            <a:srgbClr val="67647E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574B2231-6722-4D16-B003-83B10775D40B}"/>
              </a:ext>
            </a:extLst>
          </p:cNvPr>
          <p:cNvSpPr/>
          <p:nvPr/>
        </p:nvSpPr>
        <p:spPr>
          <a:xfrm>
            <a:off x="3176107" y="5550612"/>
            <a:ext cx="657147" cy="210414"/>
          </a:xfrm>
          <a:custGeom>
            <a:avLst/>
            <a:gdLst>
              <a:gd name="connsiteX0" fmla="*/ 657129 w 657147"/>
              <a:gd name="connsiteY0" fmla="*/ 82844 h 210414"/>
              <a:gd name="connsiteX1" fmla="*/ 615537 w 657147"/>
              <a:gd name="connsiteY1" fmla="*/ 98810 h 210414"/>
              <a:gd name="connsiteX2" fmla="*/ 609955 w 657147"/>
              <a:gd name="connsiteY2" fmla="*/ 100876 h 210414"/>
              <a:gd name="connsiteX3" fmla="*/ 460225 w 657147"/>
              <a:gd name="connsiteY3" fmla="*/ 158434 h 210414"/>
              <a:gd name="connsiteX4" fmla="*/ 403113 w 657147"/>
              <a:gd name="connsiteY4" fmla="*/ 180375 h 210414"/>
              <a:gd name="connsiteX5" fmla="*/ 325401 w 657147"/>
              <a:gd name="connsiteY5" fmla="*/ 210242 h 210414"/>
              <a:gd name="connsiteX6" fmla="*/ 293691 w 657147"/>
              <a:gd name="connsiteY6" fmla="*/ 210242 h 210414"/>
              <a:gd name="connsiteX7" fmla="*/ -18 w 657147"/>
              <a:gd name="connsiteY7" fmla="*/ 202706 h 210414"/>
              <a:gd name="connsiteX8" fmla="*/ 78755 w 657147"/>
              <a:gd name="connsiteY8" fmla="*/ 73744 h 210414"/>
              <a:gd name="connsiteX9" fmla="*/ 388542 w 657147"/>
              <a:gd name="connsiteY9" fmla="*/ 25285 h 210414"/>
              <a:gd name="connsiteX10" fmla="*/ 439569 w 657147"/>
              <a:gd name="connsiteY10" fmla="*/ 20484 h 210414"/>
              <a:gd name="connsiteX11" fmla="*/ 443533 w 657147"/>
              <a:gd name="connsiteY11" fmla="*/ 20093 h 210414"/>
              <a:gd name="connsiteX12" fmla="*/ 583102 w 657147"/>
              <a:gd name="connsiteY12" fmla="*/ 8202 h 210414"/>
              <a:gd name="connsiteX13" fmla="*/ 588684 w 657147"/>
              <a:gd name="connsiteY13" fmla="*/ 7755 h 210414"/>
              <a:gd name="connsiteX14" fmla="*/ 632342 w 657147"/>
              <a:gd name="connsiteY14" fmla="*/ 4406 h 210414"/>
              <a:gd name="connsiteX15" fmla="*/ 636920 w 657147"/>
              <a:gd name="connsiteY15" fmla="*/ -172 h 210414"/>
              <a:gd name="connsiteX16" fmla="*/ 642502 w 657147"/>
              <a:gd name="connsiteY16" fmla="*/ 23722 h 210414"/>
              <a:gd name="connsiteX17" fmla="*/ 647136 w 657147"/>
              <a:gd name="connsiteY17" fmla="*/ 42815 h 21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7147" h="210414">
                <a:moveTo>
                  <a:pt x="657129" y="82844"/>
                </a:moveTo>
                <a:lnTo>
                  <a:pt x="615537" y="98810"/>
                </a:lnTo>
                <a:lnTo>
                  <a:pt x="609955" y="100876"/>
                </a:lnTo>
                <a:lnTo>
                  <a:pt x="460225" y="158434"/>
                </a:lnTo>
                <a:lnTo>
                  <a:pt x="403113" y="180375"/>
                </a:lnTo>
                <a:lnTo>
                  <a:pt x="325401" y="210242"/>
                </a:lnTo>
                <a:lnTo>
                  <a:pt x="293691" y="210242"/>
                </a:lnTo>
                <a:cubicBezTo>
                  <a:pt x="195323" y="209963"/>
                  <a:pt x="97345" y="207786"/>
                  <a:pt x="-18" y="202706"/>
                </a:cubicBezTo>
                <a:cubicBezTo>
                  <a:pt x="18852" y="161337"/>
                  <a:pt x="51846" y="95126"/>
                  <a:pt x="78755" y="73744"/>
                </a:cubicBezTo>
                <a:cubicBezTo>
                  <a:pt x="99746" y="56995"/>
                  <a:pt x="249922" y="38907"/>
                  <a:pt x="388542" y="25285"/>
                </a:cubicBezTo>
                <a:cubicBezTo>
                  <a:pt x="405849" y="23611"/>
                  <a:pt x="422932" y="21991"/>
                  <a:pt x="439569" y="20484"/>
                </a:cubicBezTo>
                <a:lnTo>
                  <a:pt x="443533" y="20093"/>
                </a:lnTo>
                <a:cubicBezTo>
                  <a:pt x="498579" y="15069"/>
                  <a:pt x="548377" y="10993"/>
                  <a:pt x="583102" y="8202"/>
                </a:cubicBezTo>
                <a:lnTo>
                  <a:pt x="588684" y="7755"/>
                </a:lnTo>
                <a:lnTo>
                  <a:pt x="632342" y="4406"/>
                </a:lnTo>
                <a:lnTo>
                  <a:pt x="636920" y="-172"/>
                </a:lnTo>
                <a:lnTo>
                  <a:pt x="642502" y="23722"/>
                </a:lnTo>
                <a:lnTo>
                  <a:pt x="647136" y="42815"/>
                </a:lnTo>
                <a:close/>
              </a:path>
            </a:pathLst>
          </a:custGeom>
          <a:solidFill>
            <a:srgbClr val="67647E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7C73ECA1-9102-46E3-8AF8-EB2A5FF0786F}"/>
              </a:ext>
            </a:extLst>
          </p:cNvPr>
          <p:cNvSpPr/>
          <p:nvPr/>
        </p:nvSpPr>
        <p:spPr>
          <a:xfrm>
            <a:off x="3430961" y="5786427"/>
            <a:ext cx="4801" cy="1842"/>
          </a:xfrm>
          <a:custGeom>
            <a:avLst/>
            <a:gdLst>
              <a:gd name="connsiteX0" fmla="*/ 2215 w 4801"/>
              <a:gd name="connsiteY0" fmla="*/ -172 h 1842"/>
              <a:gd name="connsiteX1" fmla="*/ 4783 w 4801"/>
              <a:gd name="connsiteY1" fmla="*/ -172 h 1842"/>
              <a:gd name="connsiteX2" fmla="*/ -18 w 4801"/>
              <a:gd name="connsiteY2" fmla="*/ 1670 h 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1" h="1842">
                <a:moveTo>
                  <a:pt x="2215" y="-172"/>
                </a:moveTo>
                <a:lnTo>
                  <a:pt x="4783" y="-172"/>
                </a:lnTo>
                <a:lnTo>
                  <a:pt x="-18" y="167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D1B731CF-16E1-419C-B796-4D99ABEC0D57}"/>
              </a:ext>
            </a:extLst>
          </p:cNvPr>
          <p:cNvSpPr/>
          <p:nvPr/>
        </p:nvSpPr>
        <p:spPr>
          <a:xfrm>
            <a:off x="3176107" y="5550612"/>
            <a:ext cx="657147" cy="210414"/>
          </a:xfrm>
          <a:custGeom>
            <a:avLst/>
            <a:gdLst>
              <a:gd name="connsiteX0" fmla="*/ 657129 w 657147"/>
              <a:gd name="connsiteY0" fmla="*/ 82844 h 210414"/>
              <a:gd name="connsiteX1" fmla="*/ 615537 w 657147"/>
              <a:gd name="connsiteY1" fmla="*/ 98810 h 210414"/>
              <a:gd name="connsiteX2" fmla="*/ 609955 w 657147"/>
              <a:gd name="connsiteY2" fmla="*/ 100876 h 210414"/>
              <a:gd name="connsiteX3" fmla="*/ 460225 w 657147"/>
              <a:gd name="connsiteY3" fmla="*/ 158434 h 210414"/>
              <a:gd name="connsiteX4" fmla="*/ 403113 w 657147"/>
              <a:gd name="connsiteY4" fmla="*/ 180375 h 210414"/>
              <a:gd name="connsiteX5" fmla="*/ 325401 w 657147"/>
              <a:gd name="connsiteY5" fmla="*/ 210242 h 210414"/>
              <a:gd name="connsiteX6" fmla="*/ 293691 w 657147"/>
              <a:gd name="connsiteY6" fmla="*/ 210242 h 210414"/>
              <a:gd name="connsiteX7" fmla="*/ -18 w 657147"/>
              <a:gd name="connsiteY7" fmla="*/ 202706 h 210414"/>
              <a:gd name="connsiteX8" fmla="*/ 78755 w 657147"/>
              <a:gd name="connsiteY8" fmla="*/ 73744 h 210414"/>
              <a:gd name="connsiteX9" fmla="*/ 388542 w 657147"/>
              <a:gd name="connsiteY9" fmla="*/ 25285 h 210414"/>
              <a:gd name="connsiteX10" fmla="*/ 439569 w 657147"/>
              <a:gd name="connsiteY10" fmla="*/ 20484 h 210414"/>
              <a:gd name="connsiteX11" fmla="*/ 443533 w 657147"/>
              <a:gd name="connsiteY11" fmla="*/ 20093 h 210414"/>
              <a:gd name="connsiteX12" fmla="*/ 583102 w 657147"/>
              <a:gd name="connsiteY12" fmla="*/ 8202 h 210414"/>
              <a:gd name="connsiteX13" fmla="*/ 588684 w 657147"/>
              <a:gd name="connsiteY13" fmla="*/ 7755 h 210414"/>
              <a:gd name="connsiteX14" fmla="*/ 632342 w 657147"/>
              <a:gd name="connsiteY14" fmla="*/ 4406 h 210414"/>
              <a:gd name="connsiteX15" fmla="*/ 636920 w 657147"/>
              <a:gd name="connsiteY15" fmla="*/ -172 h 210414"/>
              <a:gd name="connsiteX16" fmla="*/ 642502 w 657147"/>
              <a:gd name="connsiteY16" fmla="*/ 23722 h 210414"/>
              <a:gd name="connsiteX17" fmla="*/ 647136 w 657147"/>
              <a:gd name="connsiteY17" fmla="*/ 42815 h 21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7147" h="210414">
                <a:moveTo>
                  <a:pt x="657129" y="82844"/>
                </a:moveTo>
                <a:lnTo>
                  <a:pt x="615537" y="98810"/>
                </a:lnTo>
                <a:lnTo>
                  <a:pt x="609955" y="100876"/>
                </a:lnTo>
                <a:lnTo>
                  <a:pt x="460225" y="158434"/>
                </a:lnTo>
                <a:lnTo>
                  <a:pt x="403113" y="180375"/>
                </a:lnTo>
                <a:lnTo>
                  <a:pt x="325401" y="210242"/>
                </a:lnTo>
                <a:lnTo>
                  <a:pt x="293691" y="210242"/>
                </a:lnTo>
                <a:cubicBezTo>
                  <a:pt x="195323" y="209963"/>
                  <a:pt x="97345" y="207786"/>
                  <a:pt x="-18" y="202706"/>
                </a:cubicBezTo>
                <a:cubicBezTo>
                  <a:pt x="18852" y="161337"/>
                  <a:pt x="51846" y="95126"/>
                  <a:pt x="78755" y="73744"/>
                </a:cubicBezTo>
                <a:cubicBezTo>
                  <a:pt x="99746" y="56995"/>
                  <a:pt x="249922" y="38907"/>
                  <a:pt x="388542" y="25285"/>
                </a:cubicBezTo>
                <a:cubicBezTo>
                  <a:pt x="405849" y="23611"/>
                  <a:pt x="422932" y="21991"/>
                  <a:pt x="439569" y="20484"/>
                </a:cubicBezTo>
                <a:lnTo>
                  <a:pt x="443533" y="20093"/>
                </a:lnTo>
                <a:cubicBezTo>
                  <a:pt x="498579" y="15069"/>
                  <a:pt x="548377" y="10993"/>
                  <a:pt x="583102" y="8202"/>
                </a:cubicBezTo>
                <a:lnTo>
                  <a:pt x="588684" y="7755"/>
                </a:lnTo>
                <a:lnTo>
                  <a:pt x="632342" y="4406"/>
                </a:lnTo>
                <a:lnTo>
                  <a:pt x="636920" y="-172"/>
                </a:lnTo>
                <a:lnTo>
                  <a:pt x="642502" y="23722"/>
                </a:lnTo>
                <a:lnTo>
                  <a:pt x="647136" y="42815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4A1CC649-2A18-4EC1-A898-C580979C1895}"/>
              </a:ext>
            </a:extLst>
          </p:cNvPr>
          <p:cNvSpPr/>
          <p:nvPr/>
        </p:nvSpPr>
        <p:spPr>
          <a:xfrm>
            <a:off x="3430961" y="5786427"/>
            <a:ext cx="4801" cy="1842"/>
          </a:xfrm>
          <a:custGeom>
            <a:avLst/>
            <a:gdLst>
              <a:gd name="connsiteX0" fmla="*/ 2215 w 4801"/>
              <a:gd name="connsiteY0" fmla="*/ -172 h 1842"/>
              <a:gd name="connsiteX1" fmla="*/ 4783 w 4801"/>
              <a:gd name="connsiteY1" fmla="*/ -172 h 1842"/>
              <a:gd name="connsiteX2" fmla="*/ -18 w 4801"/>
              <a:gd name="connsiteY2" fmla="*/ 1670 h 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1" h="1842">
                <a:moveTo>
                  <a:pt x="2215" y="-172"/>
                </a:moveTo>
                <a:lnTo>
                  <a:pt x="4783" y="-172"/>
                </a:lnTo>
                <a:lnTo>
                  <a:pt x="-18" y="1670"/>
                </a:lnTo>
                <a:close/>
              </a:path>
            </a:pathLst>
          </a:custGeom>
          <a:solidFill>
            <a:srgbClr val="67647E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8C42D927-9B7C-4189-B210-52DBBA43793C}"/>
              </a:ext>
            </a:extLst>
          </p:cNvPr>
          <p:cNvSpPr/>
          <p:nvPr/>
        </p:nvSpPr>
        <p:spPr>
          <a:xfrm>
            <a:off x="3612959" y="5786427"/>
            <a:ext cx="669" cy="1842"/>
          </a:xfrm>
          <a:custGeom>
            <a:avLst/>
            <a:gdLst>
              <a:gd name="connsiteX0" fmla="*/ 596 w 669"/>
              <a:gd name="connsiteY0" fmla="*/ -172 h 1842"/>
              <a:gd name="connsiteX1" fmla="*/ -18 w 669"/>
              <a:gd name="connsiteY1" fmla="*/ 1670 h 1842"/>
              <a:gd name="connsiteX2" fmla="*/ -18 w 669"/>
              <a:gd name="connsiteY2" fmla="*/ 1670 h 1842"/>
              <a:gd name="connsiteX3" fmla="*/ 652 w 669"/>
              <a:gd name="connsiteY3" fmla="*/ -172 h 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" h="1842">
                <a:moveTo>
                  <a:pt x="596" y="-172"/>
                </a:moveTo>
                <a:cubicBezTo>
                  <a:pt x="596" y="442"/>
                  <a:pt x="150" y="1056"/>
                  <a:pt x="-18" y="1670"/>
                </a:cubicBezTo>
                <a:lnTo>
                  <a:pt x="-18" y="1670"/>
                </a:lnTo>
                <a:cubicBezTo>
                  <a:pt x="-18" y="1056"/>
                  <a:pt x="373" y="442"/>
                  <a:pt x="652" y="-172"/>
                </a:cubicBezTo>
                <a:close/>
              </a:path>
            </a:pathLst>
          </a:custGeom>
          <a:solidFill>
            <a:srgbClr val="67647E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5A7F34CD-25D8-4378-9479-D7EE7A99BD8E}"/>
              </a:ext>
            </a:extLst>
          </p:cNvPr>
          <p:cNvSpPr/>
          <p:nvPr/>
        </p:nvSpPr>
        <p:spPr>
          <a:xfrm>
            <a:off x="3825774" y="5786372"/>
            <a:ext cx="4745" cy="1842"/>
          </a:xfrm>
          <a:custGeom>
            <a:avLst/>
            <a:gdLst>
              <a:gd name="connsiteX0" fmla="*/ 4745 w 4745"/>
              <a:gd name="connsiteY0" fmla="*/ 1842 h 1842"/>
              <a:gd name="connsiteX1" fmla="*/ 614 w 4745"/>
              <a:gd name="connsiteY1" fmla="*/ 1842 h 1842"/>
              <a:gd name="connsiteX2" fmla="*/ 0 w 4745"/>
              <a:gd name="connsiteY2" fmla="*/ 0 h 1842"/>
              <a:gd name="connsiteX3" fmla="*/ 4131 w 4745"/>
              <a:gd name="connsiteY3" fmla="*/ 0 h 1842"/>
              <a:gd name="connsiteX4" fmla="*/ 4745 w 4745"/>
              <a:gd name="connsiteY4" fmla="*/ 1842 h 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5" h="1842">
                <a:moveTo>
                  <a:pt x="4745" y="1842"/>
                </a:moveTo>
                <a:lnTo>
                  <a:pt x="614" y="1842"/>
                </a:lnTo>
                <a:lnTo>
                  <a:pt x="0" y="0"/>
                </a:lnTo>
                <a:lnTo>
                  <a:pt x="4131" y="0"/>
                </a:lnTo>
                <a:lnTo>
                  <a:pt x="4745" y="1842"/>
                </a:lnTo>
                <a:close/>
              </a:path>
            </a:pathLst>
          </a:custGeom>
          <a:solidFill>
            <a:srgbClr val="67647E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48DF2682-35A4-4E5A-A29A-9510854666F7}"/>
              </a:ext>
            </a:extLst>
          </p:cNvPr>
          <p:cNvSpPr/>
          <p:nvPr/>
        </p:nvSpPr>
        <p:spPr>
          <a:xfrm>
            <a:off x="3469817" y="5574562"/>
            <a:ext cx="399000" cy="185738"/>
          </a:xfrm>
          <a:custGeom>
            <a:avLst/>
            <a:gdLst>
              <a:gd name="connsiteX0" fmla="*/ 398982 w 399000"/>
              <a:gd name="connsiteY0" fmla="*/ 554 h 185738"/>
              <a:gd name="connsiteX1" fmla="*/ 395521 w 399000"/>
              <a:gd name="connsiteY1" fmla="*/ 115447 h 185738"/>
              <a:gd name="connsiteX2" fmla="*/ 395521 w 399000"/>
              <a:gd name="connsiteY2" fmla="*/ 121644 h 185738"/>
              <a:gd name="connsiteX3" fmla="*/ 395521 w 399000"/>
              <a:gd name="connsiteY3" fmla="*/ 122258 h 185738"/>
              <a:gd name="connsiteX4" fmla="*/ 393790 w 399000"/>
              <a:gd name="connsiteY4" fmla="*/ 179146 h 185738"/>
              <a:gd name="connsiteX5" fmla="*/ 352980 w 399000"/>
              <a:gd name="connsiteY5" fmla="*/ 180486 h 185738"/>
              <a:gd name="connsiteX6" fmla="*/ 347062 w 399000"/>
              <a:gd name="connsiteY6" fmla="*/ 180486 h 185738"/>
              <a:gd name="connsiteX7" fmla="*/ 173048 w 399000"/>
              <a:gd name="connsiteY7" fmla="*/ 184785 h 185738"/>
              <a:gd name="connsiteX8" fmla="*/ 157695 w 399000"/>
              <a:gd name="connsiteY8" fmla="*/ 184785 h 185738"/>
              <a:gd name="connsiteX9" fmla="*/ 157193 w 399000"/>
              <a:gd name="connsiteY9" fmla="*/ 184785 h 185738"/>
              <a:gd name="connsiteX10" fmla="*/ 138546 w 399000"/>
              <a:gd name="connsiteY10" fmla="*/ 184785 h 185738"/>
              <a:gd name="connsiteX11" fmla="*/ 112642 w 399000"/>
              <a:gd name="connsiteY11" fmla="*/ 185120 h 185738"/>
              <a:gd name="connsiteX12" fmla="*/ 32083 w 399000"/>
              <a:gd name="connsiteY12" fmla="*/ 185567 h 185738"/>
              <a:gd name="connsiteX13" fmla="*/ -18 w 399000"/>
              <a:gd name="connsiteY13" fmla="*/ 185567 h 185738"/>
              <a:gd name="connsiteX14" fmla="*/ 107004 w 399000"/>
              <a:gd name="connsiteY14" fmla="*/ 127952 h 185738"/>
              <a:gd name="connsiteX15" fmla="*/ 162831 w 399000"/>
              <a:gd name="connsiteY15" fmla="*/ 101378 h 185738"/>
              <a:gd name="connsiteX16" fmla="*/ 305415 w 399000"/>
              <a:gd name="connsiteY16" fmla="*/ 38405 h 185738"/>
              <a:gd name="connsiteX17" fmla="*/ 310719 w 399000"/>
              <a:gd name="connsiteY17" fmla="*/ 36172 h 185738"/>
              <a:gd name="connsiteX18" fmla="*/ 353818 w 399000"/>
              <a:gd name="connsiteY18" fmla="*/ 18140 h 185738"/>
              <a:gd name="connsiteX19" fmla="*/ 398982 w 399000"/>
              <a:gd name="connsiteY19" fmla="*/ -172 h 18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9000" h="185738">
                <a:moveTo>
                  <a:pt x="398982" y="554"/>
                </a:moveTo>
                <a:lnTo>
                  <a:pt x="395521" y="115447"/>
                </a:lnTo>
                <a:lnTo>
                  <a:pt x="395521" y="121644"/>
                </a:lnTo>
                <a:lnTo>
                  <a:pt x="395521" y="122258"/>
                </a:lnTo>
                <a:lnTo>
                  <a:pt x="393790" y="179146"/>
                </a:lnTo>
                <a:lnTo>
                  <a:pt x="352980" y="180486"/>
                </a:lnTo>
                <a:lnTo>
                  <a:pt x="347062" y="180486"/>
                </a:lnTo>
                <a:cubicBezTo>
                  <a:pt x="289002" y="182345"/>
                  <a:pt x="230997" y="183780"/>
                  <a:pt x="173048" y="184785"/>
                </a:cubicBezTo>
                <a:lnTo>
                  <a:pt x="157695" y="184785"/>
                </a:lnTo>
                <a:lnTo>
                  <a:pt x="157193" y="184785"/>
                </a:lnTo>
                <a:lnTo>
                  <a:pt x="138546" y="184785"/>
                </a:lnTo>
                <a:lnTo>
                  <a:pt x="112642" y="185120"/>
                </a:lnTo>
                <a:cubicBezTo>
                  <a:pt x="85733" y="185382"/>
                  <a:pt x="58880" y="185527"/>
                  <a:pt x="32083" y="185567"/>
                </a:cubicBezTo>
                <a:lnTo>
                  <a:pt x="-18" y="185567"/>
                </a:lnTo>
                <a:cubicBezTo>
                  <a:pt x="29012" y="167590"/>
                  <a:pt x="66584" y="147771"/>
                  <a:pt x="107004" y="127952"/>
                </a:cubicBezTo>
                <a:cubicBezTo>
                  <a:pt x="125148" y="119020"/>
                  <a:pt x="143962" y="110143"/>
                  <a:pt x="162831" y="101378"/>
                </a:cubicBezTo>
                <a:cubicBezTo>
                  <a:pt x="213076" y="78043"/>
                  <a:pt x="263935" y="55991"/>
                  <a:pt x="305415" y="38405"/>
                </a:cubicBezTo>
                <a:lnTo>
                  <a:pt x="310719" y="36172"/>
                </a:lnTo>
                <a:cubicBezTo>
                  <a:pt x="326797" y="29361"/>
                  <a:pt x="341368" y="23276"/>
                  <a:pt x="353818" y="18140"/>
                </a:cubicBezTo>
                <a:cubicBezTo>
                  <a:pt x="380727" y="6974"/>
                  <a:pt x="397810" y="275"/>
                  <a:pt x="398982" y="-172"/>
                </a:cubicBezTo>
                <a:close/>
              </a:path>
            </a:pathLst>
          </a:custGeom>
          <a:solidFill>
            <a:srgbClr val="67647E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DE42BF8A-7C99-4667-8A35-4F371D939C1E}"/>
              </a:ext>
            </a:extLst>
          </p:cNvPr>
          <p:cNvSpPr/>
          <p:nvPr/>
        </p:nvSpPr>
        <p:spPr>
          <a:xfrm>
            <a:off x="3489104" y="5079506"/>
            <a:ext cx="56314" cy="88079"/>
          </a:xfrm>
          <a:custGeom>
            <a:avLst/>
            <a:gdLst>
              <a:gd name="connsiteX0" fmla="*/ 6822 w 56314"/>
              <a:gd name="connsiteY0" fmla="*/ 23420 h 88079"/>
              <a:gd name="connsiteX1" fmla="*/ 45287 w 56314"/>
              <a:gd name="connsiteY1" fmla="*/ 84383 h 88079"/>
              <a:gd name="connsiteX2" fmla="*/ 55225 w 56314"/>
              <a:gd name="connsiteY2" fmla="*/ 86561 h 88079"/>
              <a:gd name="connsiteX3" fmla="*/ 56285 w 56314"/>
              <a:gd name="connsiteY3" fmla="*/ 82429 h 88079"/>
              <a:gd name="connsiteX4" fmla="*/ 46236 w 56314"/>
              <a:gd name="connsiteY4" fmla="*/ 53957 h 88079"/>
              <a:gd name="connsiteX5" fmla="*/ 29097 w 56314"/>
              <a:gd name="connsiteY5" fmla="*/ 28612 h 88079"/>
              <a:gd name="connsiteX6" fmla="*/ 7269 w 56314"/>
              <a:gd name="connsiteY6" fmla="*/ 139 h 88079"/>
              <a:gd name="connsiteX7" fmla="*/ 6822 w 56314"/>
              <a:gd name="connsiteY7" fmla="*/ 23420 h 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14" h="88079">
                <a:moveTo>
                  <a:pt x="6822" y="23420"/>
                </a:moveTo>
                <a:cubicBezTo>
                  <a:pt x="17262" y="45192"/>
                  <a:pt x="28036" y="67412"/>
                  <a:pt x="45287" y="84383"/>
                </a:cubicBezTo>
                <a:cubicBezTo>
                  <a:pt x="48023" y="87063"/>
                  <a:pt x="52768" y="89519"/>
                  <a:pt x="55225" y="86561"/>
                </a:cubicBezTo>
                <a:cubicBezTo>
                  <a:pt x="55995" y="85327"/>
                  <a:pt x="56369" y="83881"/>
                  <a:pt x="56285" y="82429"/>
                </a:cubicBezTo>
                <a:cubicBezTo>
                  <a:pt x="55755" y="72168"/>
                  <a:pt x="52260" y="62281"/>
                  <a:pt x="46236" y="53957"/>
                </a:cubicBezTo>
                <a:cubicBezTo>
                  <a:pt x="40654" y="45360"/>
                  <a:pt x="34066" y="37544"/>
                  <a:pt x="29097" y="28612"/>
                </a:cubicBezTo>
                <a:cubicBezTo>
                  <a:pt x="24128" y="19679"/>
                  <a:pt x="18434" y="2484"/>
                  <a:pt x="7269" y="139"/>
                </a:cubicBezTo>
                <a:cubicBezTo>
                  <a:pt x="-7079" y="-2875"/>
                  <a:pt x="3640" y="16832"/>
                  <a:pt x="6822" y="2342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8063157F-D0C0-4A3F-8035-DC6213EAD1E8}"/>
              </a:ext>
            </a:extLst>
          </p:cNvPr>
          <p:cNvSpPr/>
          <p:nvPr/>
        </p:nvSpPr>
        <p:spPr>
          <a:xfrm>
            <a:off x="3700177" y="4505128"/>
            <a:ext cx="167411" cy="171390"/>
          </a:xfrm>
          <a:custGeom>
            <a:avLst/>
            <a:gdLst>
              <a:gd name="connsiteX0" fmla="*/ 167393 w 167411"/>
              <a:gd name="connsiteY0" fmla="*/ 37065 h 171390"/>
              <a:gd name="connsiteX1" fmla="*/ 164881 w 167411"/>
              <a:gd name="connsiteY1" fmla="*/ 45327 h 171390"/>
              <a:gd name="connsiteX2" fmla="*/ 23861 w 167411"/>
              <a:gd name="connsiteY2" fmla="*/ 171219 h 171390"/>
              <a:gd name="connsiteX3" fmla="*/ 2590 w 167411"/>
              <a:gd name="connsiteY3" fmla="*/ 147604 h 171390"/>
              <a:gd name="connsiteX4" fmla="*/ 108663 w 167411"/>
              <a:gd name="connsiteY4" fmla="*/ -172 h 171390"/>
              <a:gd name="connsiteX5" fmla="*/ 167393 w 167411"/>
              <a:gd name="connsiteY5" fmla="*/ 37065 h 17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11" h="171390">
                <a:moveTo>
                  <a:pt x="167393" y="37065"/>
                </a:moveTo>
                <a:cubicBezTo>
                  <a:pt x="166612" y="39856"/>
                  <a:pt x="165774" y="42648"/>
                  <a:pt x="164881" y="45327"/>
                </a:cubicBezTo>
                <a:cubicBezTo>
                  <a:pt x="143907" y="109579"/>
                  <a:pt x="90072" y="157641"/>
                  <a:pt x="23861" y="171219"/>
                </a:cubicBezTo>
                <a:cubicBezTo>
                  <a:pt x="17831" y="158937"/>
                  <a:pt x="10797" y="150228"/>
                  <a:pt x="2590" y="147604"/>
                </a:cubicBezTo>
                <a:cubicBezTo>
                  <a:pt x="-19741" y="140569"/>
                  <a:pt x="108663" y="-172"/>
                  <a:pt x="108663" y="-172"/>
                </a:cubicBezTo>
                <a:cubicBezTo>
                  <a:pt x="112738" y="721"/>
                  <a:pt x="137302" y="16855"/>
                  <a:pt x="167393" y="37065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86DDFF9E-85E6-4866-85A2-F96A45B0FDAF}"/>
              </a:ext>
            </a:extLst>
          </p:cNvPr>
          <p:cNvSpPr/>
          <p:nvPr/>
        </p:nvSpPr>
        <p:spPr>
          <a:xfrm>
            <a:off x="3498456" y="4300798"/>
            <a:ext cx="375831" cy="375832"/>
          </a:xfrm>
          <a:custGeom>
            <a:avLst/>
            <a:gdLst>
              <a:gd name="connsiteX0" fmla="*/ 375814 w 375831"/>
              <a:gd name="connsiteY0" fmla="*/ 187744 h 375832"/>
              <a:gd name="connsiteX1" fmla="*/ 187898 w 375831"/>
              <a:gd name="connsiteY1" fmla="*/ 375660 h 375832"/>
              <a:gd name="connsiteX2" fmla="*/ -18 w 375831"/>
              <a:gd name="connsiteY2" fmla="*/ 187744 h 375832"/>
              <a:gd name="connsiteX3" fmla="*/ 187898 w 375831"/>
              <a:gd name="connsiteY3" fmla="*/ -172 h 375832"/>
              <a:gd name="connsiteX4" fmla="*/ 375814 w 375831"/>
              <a:gd name="connsiteY4" fmla="*/ 186963 h 375832"/>
              <a:gd name="connsiteX5" fmla="*/ 375814 w 375831"/>
              <a:gd name="connsiteY5" fmla="*/ 187744 h 37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831" h="375832">
                <a:moveTo>
                  <a:pt x="375814" y="187744"/>
                </a:moveTo>
                <a:cubicBezTo>
                  <a:pt x="375814" y="291528"/>
                  <a:pt x="291681" y="375660"/>
                  <a:pt x="187898" y="375660"/>
                </a:cubicBezTo>
                <a:cubicBezTo>
                  <a:pt x="84114" y="375660"/>
                  <a:pt x="-18" y="291528"/>
                  <a:pt x="-18" y="187744"/>
                </a:cubicBezTo>
                <a:cubicBezTo>
                  <a:pt x="-18" y="83961"/>
                  <a:pt x="84114" y="-172"/>
                  <a:pt x="187898" y="-172"/>
                </a:cubicBezTo>
                <a:cubicBezTo>
                  <a:pt x="291464" y="-389"/>
                  <a:pt x="375596" y="83397"/>
                  <a:pt x="375814" y="186963"/>
                </a:cubicBezTo>
                <a:cubicBezTo>
                  <a:pt x="375814" y="187225"/>
                  <a:pt x="375814" y="187482"/>
                  <a:pt x="375814" y="187744"/>
                </a:cubicBezTo>
                <a:close/>
              </a:path>
            </a:pathLst>
          </a:custGeom>
          <a:solidFill>
            <a:srgbClr val="D38884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4A542714-37F9-46D0-B8CC-91A1017FA348}"/>
              </a:ext>
            </a:extLst>
          </p:cNvPr>
          <p:cNvSpPr/>
          <p:nvPr/>
        </p:nvSpPr>
        <p:spPr>
          <a:xfrm>
            <a:off x="3724941" y="4767853"/>
            <a:ext cx="82744" cy="78493"/>
          </a:xfrm>
          <a:custGeom>
            <a:avLst/>
            <a:gdLst>
              <a:gd name="connsiteX0" fmla="*/ 33486 w 82744"/>
              <a:gd name="connsiteY0" fmla="*/ -172 h 78493"/>
              <a:gd name="connsiteX1" fmla="*/ 660 w 82744"/>
              <a:gd name="connsiteY1" fmla="*/ 78322 h 78493"/>
              <a:gd name="connsiteX2" fmla="*/ 48057 w 82744"/>
              <a:gd name="connsiteY2" fmla="*/ 78322 h 78493"/>
              <a:gd name="connsiteX3" fmla="*/ 82726 w 82744"/>
              <a:gd name="connsiteY3" fmla="*/ 39242 h 7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4" h="78493">
                <a:moveTo>
                  <a:pt x="33486" y="-172"/>
                </a:moveTo>
                <a:cubicBezTo>
                  <a:pt x="33486" y="-172"/>
                  <a:pt x="-5593" y="47281"/>
                  <a:pt x="660" y="78322"/>
                </a:cubicBezTo>
                <a:lnTo>
                  <a:pt x="48057" y="78322"/>
                </a:lnTo>
                <a:lnTo>
                  <a:pt x="82726" y="39242"/>
                </a:lnTo>
                <a:close/>
              </a:path>
            </a:pathLst>
          </a:custGeom>
          <a:solidFill>
            <a:srgbClr val="67647E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C7176FBE-47D8-43BF-9BAB-7D4E292E4E54}"/>
              </a:ext>
            </a:extLst>
          </p:cNvPr>
          <p:cNvSpPr/>
          <p:nvPr/>
        </p:nvSpPr>
        <p:spPr>
          <a:xfrm>
            <a:off x="3748396" y="4567487"/>
            <a:ext cx="178927" cy="262468"/>
          </a:xfrm>
          <a:custGeom>
            <a:avLst/>
            <a:gdLst>
              <a:gd name="connsiteX0" fmla="*/ 149042 w 178927"/>
              <a:gd name="connsiteY0" fmla="*/ -172 h 262468"/>
              <a:gd name="connsiteX1" fmla="*/ -18 w 178927"/>
              <a:gd name="connsiteY1" fmla="*/ 204771 h 262468"/>
              <a:gd name="connsiteX2" fmla="*/ 56535 w 178927"/>
              <a:gd name="connsiteY2" fmla="*/ 262274 h 262468"/>
              <a:gd name="connsiteX3" fmla="*/ 178910 w 178927"/>
              <a:gd name="connsiteY3" fmla="*/ 19870 h 26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927" h="262468">
                <a:moveTo>
                  <a:pt x="149042" y="-172"/>
                </a:moveTo>
                <a:lnTo>
                  <a:pt x="-18" y="204771"/>
                </a:lnTo>
                <a:cubicBezTo>
                  <a:pt x="-18" y="204771"/>
                  <a:pt x="38280" y="259538"/>
                  <a:pt x="56535" y="262274"/>
                </a:cubicBezTo>
                <a:cubicBezTo>
                  <a:pt x="74791" y="265009"/>
                  <a:pt x="178910" y="19870"/>
                  <a:pt x="178910" y="1987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4CEBCCE3-90FB-45AA-B775-C862C59722E9}"/>
              </a:ext>
            </a:extLst>
          </p:cNvPr>
          <p:cNvSpPr/>
          <p:nvPr/>
        </p:nvSpPr>
        <p:spPr>
          <a:xfrm>
            <a:off x="3750239" y="4563802"/>
            <a:ext cx="178927" cy="262691"/>
          </a:xfrm>
          <a:custGeom>
            <a:avLst/>
            <a:gdLst>
              <a:gd name="connsiteX0" fmla="*/ 149098 w 178927"/>
              <a:gd name="connsiteY0" fmla="*/ -172 h 262691"/>
              <a:gd name="connsiteX1" fmla="*/ -18 w 178927"/>
              <a:gd name="connsiteY1" fmla="*/ 205050 h 262691"/>
              <a:gd name="connsiteX2" fmla="*/ 56535 w 178927"/>
              <a:gd name="connsiteY2" fmla="*/ 262497 h 262691"/>
              <a:gd name="connsiteX3" fmla="*/ 178910 w 178927"/>
              <a:gd name="connsiteY3" fmla="*/ 20149 h 2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927" h="262691">
                <a:moveTo>
                  <a:pt x="149098" y="-172"/>
                </a:moveTo>
                <a:lnTo>
                  <a:pt x="-18" y="205050"/>
                </a:lnTo>
                <a:cubicBezTo>
                  <a:pt x="-18" y="205050"/>
                  <a:pt x="38280" y="259761"/>
                  <a:pt x="56535" y="262497"/>
                </a:cubicBezTo>
                <a:cubicBezTo>
                  <a:pt x="74791" y="265233"/>
                  <a:pt x="178910" y="20149"/>
                  <a:pt x="178910" y="20149"/>
                </a:cubicBezTo>
                <a:close/>
              </a:path>
            </a:pathLst>
          </a:custGeom>
          <a:solidFill>
            <a:srgbClr val="A364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D995B1DB-FF3C-402B-8B58-B25DD0A0F9AD}"/>
              </a:ext>
            </a:extLst>
          </p:cNvPr>
          <p:cNvSpPr/>
          <p:nvPr/>
        </p:nvSpPr>
        <p:spPr>
          <a:xfrm>
            <a:off x="3713213" y="4826304"/>
            <a:ext cx="71695" cy="370304"/>
          </a:xfrm>
          <a:custGeom>
            <a:avLst/>
            <a:gdLst>
              <a:gd name="connsiteX0" fmla="*/ 17859 w 71695"/>
              <a:gd name="connsiteY0" fmla="*/ -172 h 370304"/>
              <a:gd name="connsiteX1" fmla="*/ 3232 w 71695"/>
              <a:gd name="connsiteY1" fmla="*/ 137555 h 370304"/>
              <a:gd name="connsiteX2" fmla="*/ 3232 w 71695"/>
              <a:gd name="connsiteY2" fmla="*/ 370133 h 370304"/>
              <a:gd name="connsiteX3" fmla="*/ 71677 w 71695"/>
              <a:gd name="connsiteY3" fmla="*/ 341884 h 370304"/>
              <a:gd name="connsiteX4" fmla="*/ 59786 w 71695"/>
              <a:gd name="connsiteY4" fmla="*/ 19870 h 37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95" h="370304">
                <a:moveTo>
                  <a:pt x="17859" y="-172"/>
                </a:moveTo>
                <a:cubicBezTo>
                  <a:pt x="17859" y="-172"/>
                  <a:pt x="10546" y="114721"/>
                  <a:pt x="3232" y="137555"/>
                </a:cubicBezTo>
                <a:cubicBezTo>
                  <a:pt x="-4081" y="160388"/>
                  <a:pt x="3232" y="370133"/>
                  <a:pt x="3232" y="370133"/>
                </a:cubicBezTo>
                <a:lnTo>
                  <a:pt x="71677" y="341884"/>
                </a:lnTo>
                <a:lnTo>
                  <a:pt x="59786" y="19870"/>
                </a:lnTo>
                <a:close/>
              </a:path>
            </a:pathLst>
          </a:custGeom>
          <a:solidFill>
            <a:srgbClr val="67647E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643855EF-5B6D-4498-B266-37C5FC8EB696}"/>
              </a:ext>
            </a:extLst>
          </p:cNvPr>
          <p:cNvSpPr/>
          <p:nvPr/>
        </p:nvSpPr>
        <p:spPr>
          <a:xfrm>
            <a:off x="3825774" y="5786372"/>
            <a:ext cx="4745" cy="1842"/>
          </a:xfrm>
          <a:custGeom>
            <a:avLst/>
            <a:gdLst>
              <a:gd name="connsiteX0" fmla="*/ 4131 w 4745"/>
              <a:gd name="connsiteY0" fmla="*/ 0 h 1842"/>
              <a:gd name="connsiteX1" fmla="*/ 4745 w 4745"/>
              <a:gd name="connsiteY1" fmla="*/ 1842 h 1842"/>
              <a:gd name="connsiteX2" fmla="*/ 614 w 4745"/>
              <a:gd name="connsiteY2" fmla="*/ 1842 h 1842"/>
              <a:gd name="connsiteX3" fmla="*/ 0 w 4745"/>
              <a:gd name="connsiteY3" fmla="*/ 0 h 1842"/>
              <a:gd name="connsiteX4" fmla="*/ 4131 w 4745"/>
              <a:gd name="connsiteY4" fmla="*/ 0 h 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5" h="1842">
                <a:moveTo>
                  <a:pt x="4131" y="0"/>
                </a:moveTo>
                <a:lnTo>
                  <a:pt x="4745" y="1842"/>
                </a:lnTo>
                <a:lnTo>
                  <a:pt x="614" y="1842"/>
                </a:lnTo>
                <a:lnTo>
                  <a:pt x="0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70662AF6-A42F-4C4F-8796-BDD9B6263891}"/>
              </a:ext>
            </a:extLst>
          </p:cNvPr>
          <p:cNvSpPr/>
          <p:nvPr/>
        </p:nvSpPr>
        <p:spPr>
          <a:xfrm>
            <a:off x="4307231" y="5788158"/>
            <a:ext cx="5582" cy="5582"/>
          </a:xfrm>
          <a:custGeom>
            <a:avLst/>
            <a:gdLst>
              <a:gd name="connsiteX0" fmla="*/ -18 w 5582"/>
              <a:gd name="connsiteY0" fmla="*/ -172 h 5582"/>
              <a:gd name="connsiteX1" fmla="*/ -18 w 5582"/>
              <a:gd name="connsiteY1" fmla="*/ -172 h 5582"/>
              <a:gd name="connsiteX2" fmla="*/ -18 w 5582"/>
              <a:gd name="connsiteY2" fmla="*/ -172 h 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2" h="5582">
                <a:moveTo>
                  <a:pt x="-18" y="-172"/>
                </a:moveTo>
                <a:lnTo>
                  <a:pt x="-18" y="-172"/>
                </a:lnTo>
                <a:lnTo>
                  <a:pt x="-18" y="-172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73E3A11E-EEB1-480A-A732-C69243E7F3CF}"/>
              </a:ext>
            </a:extLst>
          </p:cNvPr>
          <p:cNvSpPr/>
          <p:nvPr/>
        </p:nvSpPr>
        <p:spPr>
          <a:xfrm>
            <a:off x="3715235" y="4564577"/>
            <a:ext cx="675402" cy="1190363"/>
          </a:xfrm>
          <a:custGeom>
            <a:avLst/>
            <a:gdLst>
              <a:gd name="connsiteX0" fmla="*/ 675385 w 675402"/>
              <a:gd name="connsiteY0" fmla="*/ 1122696 h 1190363"/>
              <a:gd name="connsiteX1" fmla="*/ 671979 w 675402"/>
              <a:gd name="connsiteY1" fmla="*/ 1128279 h 1190363"/>
              <a:gd name="connsiteX2" fmla="*/ 664610 w 675402"/>
              <a:gd name="connsiteY2" fmla="*/ 1141510 h 1190363"/>
              <a:gd name="connsiteX3" fmla="*/ 664219 w 675402"/>
              <a:gd name="connsiteY3" fmla="*/ 1142180 h 1190363"/>
              <a:gd name="connsiteX4" fmla="*/ 650206 w 675402"/>
              <a:gd name="connsiteY4" fmla="*/ 1169424 h 1190363"/>
              <a:gd name="connsiteX5" fmla="*/ 148205 w 675402"/>
              <a:gd name="connsiteY5" fmla="*/ 1188852 h 1190363"/>
              <a:gd name="connsiteX6" fmla="*/ 107395 w 675402"/>
              <a:gd name="connsiteY6" fmla="*/ 1190192 h 1190363"/>
              <a:gd name="connsiteX7" fmla="*/ 101477 w 675402"/>
              <a:gd name="connsiteY7" fmla="*/ 1190192 h 1190363"/>
              <a:gd name="connsiteX8" fmla="*/ 83947 w 675402"/>
              <a:gd name="connsiteY8" fmla="*/ 1131015 h 1190363"/>
              <a:gd name="connsiteX9" fmla="*/ 83947 w 675402"/>
              <a:gd name="connsiteY9" fmla="*/ 1130401 h 1190363"/>
              <a:gd name="connsiteX10" fmla="*/ 82105 w 675402"/>
              <a:gd name="connsiteY10" fmla="*/ 1124148 h 1190363"/>
              <a:gd name="connsiteX11" fmla="*/ 70939 w 675402"/>
              <a:gd name="connsiteY11" fmla="*/ 1086966 h 1190363"/>
              <a:gd name="connsiteX12" fmla="*/ 59774 w 675402"/>
              <a:gd name="connsiteY12" fmla="*/ 1049171 h 1190363"/>
              <a:gd name="connsiteX13" fmla="*/ 48217 w 675402"/>
              <a:gd name="connsiteY13" fmla="*/ 1008864 h 1190363"/>
              <a:gd name="connsiteX14" fmla="*/ 43974 w 675402"/>
              <a:gd name="connsiteY14" fmla="*/ 994237 h 1190363"/>
              <a:gd name="connsiteX15" fmla="*/ 42858 w 675402"/>
              <a:gd name="connsiteY15" fmla="*/ 990552 h 1190363"/>
              <a:gd name="connsiteX16" fmla="*/ 24658 w 675402"/>
              <a:gd name="connsiteY16" fmla="*/ 928584 h 1190363"/>
              <a:gd name="connsiteX17" fmla="*/ -18 w 675402"/>
              <a:gd name="connsiteY17" fmla="*/ 844451 h 1190363"/>
              <a:gd name="connsiteX18" fmla="*/ 7966 w 675402"/>
              <a:gd name="connsiteY18" fmla="*/ 764171 h 1190363"/>
              <a:gd name="connsiteX19" fmla="*/ 7966 w 675402"/>
              <a:gd name="connsiteY19" fmla="*/ 764171 h 1190363"/>
              <a:gd name="connsiteX20" fmla="*/ 8524 w 675402"/>
              <a:gd name="connsiteY20" fmla="*/ 758086 h 1190363"/>
              <a:gd name="connsiteX21" fmla="*/ 15725 w 675402"/>
              <a:gd name="connsiteY21" fmla="*/ 686180 h 1190363"/>
              <a:gd name="connsiteX22" fmla="*/ 16730 w 675402"/>
              <a:gd name="connsiteY22" fmla="*/ 664854 h 1190363"/>
              <a:gd name="connsiteX23" fmla="*/ 16730 w 675402"/>
              <a:gd name="connsiteY23" fmla="*/ 664854 h 1190363"/>
              <a:gd name="connsiteX24" fmla="*/ 17289 w 675402"/>
              <a:gd name="connsiteY24" fmla="*/ 653688 h 1190363"/>
              <a:gd name="connsiteX25" fmla="*/ 17289 w 675402"/>
              <a:gd name="connsiteY25" fmla="*/ 650506 h 1190363"/>
              <a:gd name="connsiteX26" fmla="*/ 17289 w 675402"/>
              <a:gd name="connsiteY26" fmla="*/ 650506 h 1190363"/>
              <a:gd name="connsiteX27" fmla="*/ 18517 w 675402"/>
              <a:gd name="connsiteY27" fmla="*/ 624602 h 1190363"/>
              <a:gd name="connsiteX28" fmla="*/ 22201 w 675402"/>
              <a:gd name="connsiteY28" fmla="*/ 547560 h 1190363"/>
              <a:gd name="connsiteX29" fmla="*/ 24100 w 675402"/>
              <a:gd name="connsiteY29" fmla="*/ 508146 h 1190363"/>
              <a:gd name="connsiteX30" fmla="*/ 24100 w 675402"/>
              <a:gd name="connsiteY30" fmla="*/ 508146 h 1190363"/>
              <a:gd name="connsiteX31" fmla="*/ 24435 w 675402"/>
              <a:gd name="connsiteY31" fmla="*/ 502172 h 1190363"/>
              <a:gd name="connsiteX32" fmla="*/ 24435 w 675402"/>
              <a:gd name="connsiteY32" fmla="*/ 502172 h 1190363"/>
              <a:gd name="connsiteX33" fmla="*/ 28231 w 675402"/>
              <a:gd name="connsiteY33" fmla="*/ 423064 h 1190363"/>
              <a:gd name="connsiteX34" fmla="*/ 39006 w 675402"/>
              <a:gd name="connsiteY34" fmla="*/ 390740 h 1190363"/>
              <a:gd name="connsiteX35" fmla="*/ 44588 w 675402"/>
              <a:gd name="connsiteY35" fmla="*/ 374662 h 1190363"/>
              <a:gd name="connsiteX36" fmla="*/ 56982 w 675402"/>
              <a:gd name="connsiteY36" fmla="*/ 337313 h 1190363"/>
              <a:gd name="connsiteX37" fmla="*/ 59662 w 675402"/>
              <a:gd name="connsiteY37" fmla="*/ 328102 h 1190363"/>
              <a:gd name="connsiteX38" fmla="*/ 59662 w 675402"/>
              <a:gd name="connsiteY38" fmla="*/ 328102 h 1190363"/>
              <a:gd name="connsiteX39" fmla="*/ 78811 w 675402"/>
              <a:gd name="connsiteY39" fmla="*/ 259769 h 1190363"/>
              <a:gd name="connsiteX40" fmla="*/ 78811 w 675402"/>
              <a:gd name="connsiteY40" fmla="*/ 259769 h 1190363"/>
              <a:gd name="connsiteX41" fmla="*/ 79481 w 675402"/>
              <a:gd name="connsiteY41" fmla="*/ 257480 h 1190363"/>
              <a:gd name="connsiteX42" fmla="*/ 79481 w 675402"/>
              <a:gd name="connsiteY42" fmla="*/ 257480 h 1190363"/>
              <a:gd name="connsiteX43" fmla="*/ 79983 w 675402"/>
              <a:gd name="connsiteY43" fmla="*/ 255749 h 1190363"/>
              <a:gd name="connsiteX44" fmla="*/ 85231 w 675402"/>
              <a:gd name="connsiteY44" fmla="*/ 236823 h 1190363"/>
              <a:gd name="connsiteX45" fmla="*/ 91763 w 675402"/>
              <a:gd name="connsiteY45" fmla="*/ 212538 h 1190363"/>
              <a:gd name="connsiteX46" fmla="*/ 96229 w 675402"/>
              <a:gd name="connsiteY46" fmla="*/ 194283 h 1190363"/>
              <a:gd name="connsiteX47" fmla="*/ 121240 w 675402"/>
              <a:gd name="connsiteY47" fmla="*/ 149621 h 1190363"/>
              <a:gd name="connsiteX48" fmla="*/ 121240 w 675402"/>
              <a:gd name="connsiteY48" fmla="*/ 149621 h 1190363"/>
              <a:gd name="connsiteX49" fmla="*/ 195937 w 675402"/>
              <a:gd name="connsiteY49" fmla="*/ 12731 h 1190363"/>
              <a:gd name="connsiteX50" fmla="*/ 195937 w 675402"/>
              <a:gd name="connsiteY50" fmla="*/ 12173 h 1190363"/>
              <a:gd name="connsiteX51" fmla="*/ 197110 w 675402"/>
              <a:gd name="connsiteY51" fmla="*/ 8098 h 1190363"/>
              <a:gd name="connsiteX52" fmla="*/ 206154 w 675402"/>
              <a:gd name="connsiteY52" fmla="*/ -109 h 1190363"/>
              <a:gd name="connsiteX53" fmla="*/ 210564 w 675402"/>
              <a:gd name="connsiteY53" fmla="*/ 1622 h 1190363"/>
              <a:gd name="connsiteX54" fmla="*/ 219273 w 675402"/>
              <a:gd name="connsiteY54" fmla="*/ 9996 h 1190363"/>
              <a:gd name="connsiteX55" fmla="*/ 258743 w 675402"/>
              <a:gd name="connsiteY55" fmla="*/ 44441 h 1190363"/>
              <a:gd name="connsiteX56" fmla="*/ 261758 w 675402"/>
              <a:gd name="connsiteY56" fmla="*/ 46172 h 1190363"/>
              <a:gd name="connsiteX57" fmla="*/ 263544 w 675402"/>
              <a:gd name="connsiteY57" fmla="*/ 47233 h 1190363"/>
              <a:gd name="connsiteX58" fmla="*/ 286769 w 675402"/>
              <a:gd name="connsiteY58" fmla="*/ 59236 h 1190363"/>
              <a:gd name="connsiteX59" fmla="*/ 490205 w 675402"/>
              <a:gd name="connsiteY59" fmla="*/ 381250 h 1190363"/>
              <a:gd name="connsiteX60" fmla="*/ 502989 w 675402"/>
              <a:gd name="connsiteY60" fmla="*/ 448801 h 1190363"/>
              <a:gd name="connsiteX61" fmla="*/ 546758 w 675402"/>
              <a:gd name="connsiteY61" fmla="*/ 644198 h 1190363"/>
              <a:gd name="connsiteX62" fmla="*/ 559542 w 675402"/>
              <a:gd name="connsiteY62" fmla="*/ 682551 h 1190363"/>
              <a:gd name="connsiteX63" fmla="*/ 568642 w 675402"/>
              <a:gd name="connsiteY63" fmla="*/ 745804 h 1190363"/>
              <a:gd name="connsiteX64" fmla="*/ 606047 w 675402"/>
              <a:gd name="connsiteY64" fmla="*/ 878953 h 1190363"/>
              <a:gd name="connsiteX65" fmla="*/ 675385 w 675402"/>
              <a:gd name="connsiteY65" fmla="*/ 1122696 h 119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75402" h="1190363">
                <a:moveTo>
                  <a:pt x="675385" y="1122696"/>
                </a:moveTo>
                <a:cubicBezTo>
                  <a:pt x="675385" y="1122696"/>
                  <a:pt x="674101" y="1124818"/>
                  <a:pt x="671979" y="1128279"/>
                </a:cubicBezTo>
                <a:cubicBezTo>
                  <a:pt x="669858" y="1131740"/>
                  <a:pt x="667569" y="1136039"/>
                  <a:pt x="664610" y="1141510"/>
                </a:cubicBezTo>
                <a:cubicBezTo>
                  <a:pt x="664459" y="1141722"/>
                  <a:pt x="664331" y="1141946"/>
                  <a:pt x="664219" y="1142180"/>
                </a:cubicBezTo>
                <a:cubicBezTo>
                  <a:pt x="660088" y="1149828"/>
                  <a:pt x="655175" y="1159207"/>
                  <a:pt x="650206" y="1169424"/>
                </a:cubicBezTo>
                <a:cubicBezTo>
                  <a:pt x="482724" y="1175342"/>
                  <a:pt x="315241" y="1183213"/>
                  <a:pt x="148205" y="1188852"/>
                </a:cubicBezTo>
                <a:lnTo>
                  <a:pt x="107395" y="1190192"/>
                </a:lnTo>
                <a:lnTo>
                  <a:pt x="101477" y="1190192"/>
                </a:lnTo>
                <a:lnTo>
                  <a:pt x="83947" y="1131015"/>
                </a:lnTo>
                <a:lnTo>
                  <a:pt x="83947" y="1130401"/>
                </a:lnTo>
                <a:lnTo>
                  <a:pt x="82105" y="1124148"/>
                </a:lnTo>
                <a:lnTo>
                  <a:pt x="70939" y="1086966"/>
                </a:lnTo>
                <a:lnTo>
                  <a:pt x="59774" y="1049171"/>
                </a:lnTo>
                <a:lnTo>
                  <a:pt x="48217" y="1008864"/>
                </a:lnTo>
                <a:lnTo>
                  <a:pt x="43974" y="994237"/>
                </a:lnTo>
                <a:lnTo>
                  <a:pt x="42858" y="990552"/>
                </a:lnTo>
                <a:lnTo>
                  <a:pt x="24658" y="928584"/>
                </a:lnTo>
                <a:lnTo>
                  <a:pt x="-18" y="844451"/>
                </a:lnTo>
                <a:lnTo>
                  <a:pt x="7966" y="764171"/>
                </a:lnTo>
                <a:lnTo>
                  <a:pt x="7966" y="764171"/>
                </a:lnTo>
                <a:lnTo>
                  <a:pt x="8524" y="758086"/>
                </a:lnTo>
                <a:lnTo>
                  <a:pt x="15725" y="686180"/>
                </a:lnTo>
                <a:lnTo>
                  <a:pt x="16730" y="664854"/>
                </a:lnTo>
                <a:lnTo>
                  <a:pt x="16730" y="664854"/>
                </a:lnTo>
                <a:lnTo>
                  <a:pt x="17289" y="653688"/>
                </a:lnTo>
                <a:lnTo>
                  <a:pt x="17289" y="650506"/>
                </a:lnTo>
                <a:lnTo>
                  <a:pt x="17289" y="650506"/>
                </a:lnTo>
                <a:lnTo>
                  <a:pt x="18517" y="624602"/>
                </a:lnTo>
                <a:lnTo>
                  <a:pt x="22201" y="547560"/>
                </a:lnTo>
                <a:lnTo>
                  <a:pt x="24100" y="508146"/>
                </a:lnTo>
                <a:lnTo>
                  <a:pt x="24100" y="508146"/>
                </a:lnTo>
                <a:lnTo>
                  <a:pt x="24435" y="502172"/>
                </a:lnTo>
                <a:lnTo>
                  <a:pt x="24435" y="502172"/>
                </a:lnTo>
                <a:lnTo>
                  <a:pt x="28231" y="423064"/>
                </a:lnTo>
                <a:lnTo>
                  <a:pt x="39006" y="390740"/>
                </a:lnTo>
                <a:lnTo>
                  <a:pt x="44588" y="374662"/>
                </a:lnTo>
                <a:lnTo>
                  <a:pt x="56982" y="337313"/>
                </a:lnTo>
                <a:lnTo>
                  <a:pt x="59662" y="328102"/>
                </a:lnTo>
                <a:lnTo>
                  <a:pt x="59662" y="328102"/>
                </a:lnTo>
                <a:cubicBezTo>
                  <a:pt x="63570" y="314089"/>
                  <a:pt x="71442" y="286398"/>
                  <a:pt x="78811" y="259769"/>
                </a:cubicBezTo>
                <a:lnTo>
                  <a:pt x="78811" y="259769"/>
                </a:lnTo>
                <a:lnTo>
                  <a:pt x="79481" y="257480"/>
                </a:lnTo>
                <a:lnTo>
                  <a:pt x="79481" y="257480"/>
                </a:lnTo>
                <a:lnTo>
                  <a:pt x="79983" y="255749"/>
                </a:lnTo>
                <a:lnTo>
                  <a:pt x="85231" y="236823"/>
                </a:lnTo>
                <a:lnTo>
                  <a:pt x="91763" y="212538"/>
                </a:lnTo>
                <a:cubicBezTo>
                  <a:pt x="94219" y="203215"/>
                  <a:pt x="95838" y="196572"/>
                  <a:pt x="96229" y="194283"/>
                </a:cubicBezTo>
                <a:cubicBezTo>
                  <a:pt x="96843" y="190319"/>
                  <a:pt x="107395" y="172789"/>
                  <a:pt x="121240" y="149621"/>
                </a:cubicBezTo>
                <a:lnTo>
                  <a:pt x="121240" y="149621"/>
                </a:lnTo>
                <a:cubicBezTo>
                  <a:pt x="149153" y="103451"/>
                  <a:pt x="191136" y="35509"/>
                  <a:pt x="195937" y="12731"/>
                </a:cubicBezTo>
                <a:cubicBezTo>
                  <a:pt x="195959" y="12547"/>
                  <a:pt x="195959" y="12357"/>
                  <a:pt x="195937" y="12173"/>
                </a:cubicBezTo>
                <a:cubicBezTo>
                  <a:pt x="196222" y="10789"/>
                  <a:pt x="196618" y="9426"/>
                  <a:pt x="197110" y="8098"/>
                </a:cubicBezTo>
                <a:cubicBezTo>
                  <a:pt x="199398" y="1287"/>
                  <a:pt x="202692" y="-556"/>
                  <a:pt x="206154" y="-109"/>
                </a:cubicBezTo>
                <a:cubicBezTo>
                  <a:pt x="207728" y="148"/>
                  <a:pt x="209235" y="734"/>
                  <a:pt x="210564" y="1622"/>
                </a:cubicBezTo>
                <a:cubicBezTo>
                  <a:pt x="213930" y="3888"/>
                  <a:pt x="216878" y="6724"/>
                  <a:pt x="219273" y="9996"/>
                </a:cubicBezTo>
                <a:cubicBezTo>
                  <a:pt x="225805" y="22557"/>
                  <a:pt x="243279" y="35118"/>
                  <a:pt x="258743" y="44441"/>
                </a:cubicBezTo>
                <a:lnTo>
                  <a:pt x="261758" y="46172"/>
                </a:lnTo>
                <a:lnTo>
                  <a:pt x="263544" y="47233"/>
                </a:lnTo>
                <a:cubicBezTo>
                  <a:pt x="276385" y="54546"/>
                  <a:pt x="286769" y="59236"/>
                  <a:pt x="286769" y="59236"/>
                </a:cubicBezTo>
                <a:cubicBezTo>
                  <a:pt x="491098" y="182391"/>
                  <a:pt x="478369" y="366679"/>
                  <a:pt x="490205" y="381250"/>
                </a:cubicBezTo>
                <a:cubicBezTo>
                  <a:pt x="502040" y="395820"/>
                  <a:pt x="502989" y="448801"/>
                  <a:pt x="502989" y="448801"/>
                </a:cubicBezTo>
                <a:cubicBezTo>
                  <a:pt x="502989" y="448801"/>
                  <a:pt x="533080" y="628510"/>
                  <a:pt x="546758" y="644198"/>
                </a:cubicBezTo>
                <a:cubicBezTo>
                  <a:pt x="560436" y="659885"/>
                  <a:pt x="547707" y="665189"/>
                  <a:pt x="559542" y="682551"/>
                </a:cubicBezTo>
                <a:cubicBezTo>
                  <a:pt x="571378" y="699914"/>
                  <a:pt x="568642" y="745804"/>
                  <a:pt x="568642" y="745804"/>
                </a:cubicBezTo>
                <a:cubicBezTo>
                  <a:pt x="568642" y="745804"/>
                  <a:pt x="576849" y="855226"/>
                  <a:pt x="606047" y="878953"/>
                </a:cubicBezTo>
                <a:cubicBezTo>
                  <a:pt x="635245" y="902679"/>
                  <a:pt x="675385" y="1122696"/>
                  <a:pt x="675385" y="1122696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349939AC-2738-44E1-9FAD-D9A9CBD073C4}"/>
              </a:ext>
            </a:extLst>
          </p:cNvPr>
          <p:cNvSpPr/>
          <p:nvPr/>
        </p:nvSpPr>
        <p:spPr>
          <a:xfrm>
            <a:off x="3720762" y="4562561"/>
            <a:ext cx="675346" cy="1192603"/>
          </a:xfrm>
          <a:custGeom>
            <a:avLst/>
            <a:gdLst>
              <a:gd name="connsiteX0" fmla="*/ 675329 w 675346"/>
              <a:gd name="connsiteY0" fmla="*/ 1122926 h 1192603"/>
              <a:gd name="connsiteX1" fmla="*/ 672872 w 675346"/>
              <a:gd name="connsiteY1" fmla="*/ 1127169 h 1192603"/>
              <a:gd name="connsiteX2" fmla="*/ 672872 w 675346"/>
              <a:gd name="connsiteY2" fmla="*/ 1127169 h 1192603"/>
              <a:gd name="connsiteX3" fmla="*/ 664052 w 675346"/>
              <a:gd name="connsiteY3" fmla="*/ 1142968 h 1192603"/>
              <a:gd name="connsiteX4" fmla="*/ 663661 w 675346"/>
              <a:gd name="connsiteY4" fmla="*/ 1143750 h 1192603"/>
              <a:gd name="connsiteX5" fmla="*/ 649425 w 675346"/>
              <a:gd name="connsiteY5" fmla="*/ 1171664 h 1192603"/>
              <a:gd name="connsiteX6" fmla="*/ 644735 w 675346"/>
              <a:gd name="connsiteY6" fmla="*/ 1171664 h 1192603"/>
              <a:gd name="connsiteX7" fmla="*/ 142733 w 675346"/>
              <a:gd name="connsiteY7" fmla="*/ 1191092 h 1192603"/>
              <a:gd name="connsiteX8" fmla="*/ 101923 w 675346"/>
              <a:gd name="connsiteY8" fmla="*/ 1192432 h 1192603"/>
              <a:gd name="connsiteX9" fmla="*/ 84449 w 675346"/>
              <a:gd name="connsiteY9" fmla="*/ 1133031 h 1192603"/>
              <a:gd name="connsiteX10" fmla="*/ 84449 w 675346"/>
              <a:gd name="connsiteY10" fmla="*/ 1132417 h 1192603"/>
              <a:gd name="connsiteX11" fmla="*/ 82607 w 675346"/>
              <a:gd name="connsiteY11" fmla="*/ 1126164 h 1192603"/>
              <a:gd name="connsiteX12" fmla="*/ 71051 w 675346"/>
              <a:gd name="connsiteY12" fmla="*/ 1087085 h 1192603"/>
              <a:gd name="connsiteX13" fmla="*/ 59885 w 675346"/>
              <a:gd name="connsiteY13" fmla="*/ 1049122 h 1192603"/>
              <a:gd name="connsiteX14" fmla="*/ 48719 w 675346"/>
              <a:gd name="connsiteY14" fmla="*/ 1011215 h 1192603"/>
              <a:gd name="connsiteX15" fmla="*/ 44309 w 675346"/>
              <a:gd name="connsiteY15" fmla="*/ 996030 h 1192603"/>
              <a:gd name="connsiteX16" fmla="*/ 44309 w 675346"/>
              <a:gd name="connsiteY16" fmla="*/ 996030 h 1192603"/>
              <a:gd name="connsiteX17" fmla="*/ 25216 w 675346"/>
              <a:gd name="connsiteY17" fmla="*/ 930823 h 1192603"/>
              <a:gd name="connsiteX18" fmla="*/ -18 w 675346"/>
              <a:gd name="connsiteY18" fmla="*/ 844905 h 1192603"/>
              <a:gd name="connsiteX19" fmla="*/ 6960 w 675346"/>
              <a:gd name="connsiteY19" fmla="*/ 775064 h 1192603"/>
              <a:gd name="connsiteX20" fmla="*/ 7909 w 675346"/>
              <a:gd name="connsiteY20" fmla="*/ 765741 h 1192603"/>
              <a:gd name="connsiteX21" fmla="*/ 15614 w 675346"/>
              <a:gd name="connsiteY21" fmla="*/ 686410 h 1192603"/>
              <a:gd name="connsiteX22" fmla="*/ 15614 w 675346"/>
              <a:gd name="connsiteY22" fmla="*/ 686410 h 1192603"/>
              <a:gd name="connsiteX23" fmla="*/ 18573 w 675346"/>
              <a:gd name="connsiteY23" fmla="*/ 624553 h 1192603"/>
              <a:gd name="connsiteX24" fmla="*/ 22201 w 675346"/>
              <a:gd name="connsiteY24" fmla="*/ 549800 h 1192603"/>
              <a:gd name="connsiteX25" fmla="*/ 23150 w 675346"/>
              <a:gd name="connsiteY25" fmla="*/ 530204 h 1192603"/>
              <a:gd name="connsiteX26" fmla="*/ 24211 w 675346"/>
              <a:gd name="connsiteY26" fmla="*/ 507538 h 1192603"/>
              <a:gd name="connsiteX27" fmla="*/ 24658 w 675346"/>
              <a:gd name="connsiteY27" fmla="*/ 497992 h 1192603"/>
              <a:gd name="connsiteX28" fmla="*/ 28287 w 675346"/>
              <a:gd name="connsiteY28" fmla="*/ 423294 h 1192603"/>
              <a:gd name="connsiteX29" fmla="*/ 39061 w 675346"/>
              <a:gd name="connsiteY29" fmla="*/ 391026 h 1192603"/>
              <a:gd name="connsiteX30" fmla="*/ 43695 w 675346"/>
              <a:gd name="connsiteY30" fmla="*/ 377125 h 1192603"/>
              <a:gd name="connsiteX31" fmla="*/ 54526 w 675346"/>
              <a:gd name="connsiteY31" fmla="*/ 344466 h 1192603"/>
              <a:gd name="connsiteX32" fmla="*/ 56815 w 675346"/>
              <a:gd name="connsiteY32" fmla="*/ 337543 h 1192603"/>
              <a:gd name="connsiteX33" fmla="*/ 77359 w 675346"/>
              <a:gd name="connsiteY33" fmla="*/ 264520 h 1192603"/>
              <a:gd name="connsiteX34" fmla="*/ 78476 w 675346"/>
              <a:gd name="connsiteY34" fmla="*/ 260501 h 1192603"/>
              <a:gd name="connsiteX35" fmla="*/ 81100 w 675346"/>
              <a:gd name="connsiteY35" fmla="*/ 251178 h 1192603"/>
              <a:gd name="connsiteX36" fmla="*/ 81100 w 675346"/>
              <a:gd name="connsiteY36" fmla="*/ 251178 h 1192603"/>
              <a:gd name="connsiteX37" fmla="*/ 83612 w 675346"/>
              <a:gd name="connsiteY37" fmla="*/ 241910 h 1192603"/>
              <a:gd name="connsiteX38" fmla="*/ 91093 w 675346"/>
              <a:gd name="connsiteY38" fmla="*/ 214443 h 1192603"/>
              <a:gd name="connsiteX39" fmla="*/ 96061 w 675346"/>
              <a:gd name="connsiteY39" fmla="*/ 194401 h 1192603"/>
              <a:gd name="connsiteX40" fmla="*/ 121575 w 675346"/>
              <a:gd name="connsiteY40" fmla="*/ 148957 h 1192603"/>
              <a:gd name="connsiteX41" fmla="*/ 194653 w 675346"/>
              <a:gd name="connsiteY41" fmla="*/ 16981 h 1192603"/>
              <a:gd name="connsiteX42" fmla="*/ 195770 w 675346"/>
              <a:gd name="connsiteY42" fmla="*/ 12905 h 1192603"/>
              <a:gd name="connsiteX43" fmla="*/ 195770 w 675346"/>
              <a:gd name="connsiteY43" fmla="*/ 12905 h 1192603"/>
              <a:gd name="connsiteX44" fmla="*/ 200627 w 675346"/>
              <a:gd name="connsiteY44" fmla="*/ 1740 h 1192603"/>
              <a:gd name="connsiteX45" fmla="*/ 219217 w 675346"/>
              <a:gd name="connsiteY45" fmla="*/ 10002 h 1192603"/>
              <a:gd name="connsiteX46" fmla="*/ 258687 w 675346"/>
              <a:gd name="connsiteY46" fmla="*/ 44448 h 1192603"/>
              <a:gd name="connsiteX47" fmla="*/ 286601 w 675346"/>
              <a:gd name="connsiteY47" fmla="*/ 59242 h 1192603"/>
              <a:gd name="connsiteX48" fmla="*/ 490037 w 675346"/>
              <a:gd name="connsiteY48" fmla="*/ 381312 h 1192603"/>
              <a:gd name="connsiteX49" fmla="*/ 502822 w 675346"/>
              <a:gd name="connsiteY49" fmla="*/ 448808 h 1192603"/>
              <a:gd name="connsiteX50" fmla="*/ 546590 w 675346"/>
              <a:gd name="connsiteY50" fmla="*/ 644204 h 1192603"/>
              <a:gd name="connsiteX51" fmla="*/ 559375 w 675346"/>
              <a:gd name="connsiteY51" fmla="*/ 682502 h 1192603"/>
              <a:gd name="connsiteX52" fmla="*/ 568475 w 675346"/>
              <a:gd name="connsiteY52" fmla="*/ 746369 h 1192603"/>
              <a:gd name="connsiteX53" fmla="*/ 605879 w 675346"/>
              <a:gd name="connsiteY53" fmla="*/ 879573 h 1192603"/>
              <a:gd name="connsiteX54" fmla="*/ 675329 w 675346"/>
              <a:gd name="connsiteY54" fmla="*/ 1122926 h 119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75346" h="1192603">
                <a:moveTo>
                  <a:pt x="675329" y="1122926"/>
                </a:moveTo>
                <a:lnTo>
                  <a:pt x="672872" y="1127169"/>
                </a:lnTo>
                <a:lnTo>
                  <a:pt x="672872" y="1127169"/>
                </a:lnTo>
                <a:cubicBezTo>
                  <a:pt x="670918" y="1130630"/>
                  <a:pt x="667792" y="1136101"/>
                  <a:pt x="664052" y="1142968"/>
                </a:cubicBezTo>
                <a:lnTo>
                  <a:pt x="663661" y="1143750"/>
                </a:lnTo>
                <a:cubicBezTo>
                  <a:pt x="659418" y="1151622"/>
                  <a:pt x="654394" y="1161168"/>
                  <a:pt x="649425" y="1171664"/>
                </a:cubicBezTo>
                <a:lnTo>
                  <a:pt x="644735" y="1171664"/>
                </a:lnTo>
                <a:cubicBezTo>
                  <a:pt x="477252" y="1177581"/>
                  <a:pt x="309770" y="1185453"/>
                  <a:pt x="142733" y="1191092"/>
                </a:cubicBezTo>
                <a:lnTo>
                  <a:pt x="101923" y="1192432"/>
                </a:lnTo>
                <a:lnTo>
                  <a:pt x="84449" y="1133031"/>
                </a:lnTo>
                <a:lnTo>
                  <a:pt x="84449" y="1132417"/>
                </a:lnTo>
                <a:lnTo>
                  <a:pt x="82607" y="1126164"/>
                </a:lnTo>
                <a:lnTo>
                  <a:pt x="71051" y="1087085"/>
                </a:lnTo>
                <a:lnTo>
                  <a:pt x="59885" y="1049122"/>
                </a:lnTo>
                <a:lnTo>
                  <a:pt x="48719" y="1011215"/>
                </a:lnTo>
                <a:lnTo>
                  <a:pt x="44309" y="996030"/>
                </a:lnTo>
                <a:lnTo>
                  <a:pt x="44309" y="996030"/>
                </a:lnTo>
                <a:lnTo>
                  <a:pt x="25216" y="930823"/>
                </a:lnTo>
                <a:lnTo>
                  <a:pt x="-18" y="844905"/>
                </a:lnTo>
                <a:lnTo>
                  <a:pt x="6960" y="775064"/>
                </a:lnTo>
                <a:lnTo>
                  <a:pt x="7909" y="765741"/>
                </a:lnTo>
                <a:lnTo>
                  <a:pt x="15614" y="686410"/>
                </a:lnTo>
                <a:lnTo>
                  <a:pt x="15614" y="686410"/>
                </a:lnTo>
                <a:lnTo>
                  <a:pt x="18573" y="624553"/>
                </a:lnTo>
                <a:lnTo>
                  <a:pt x="22201" y="549800"/>
                </a:lnTo>
                <a:lnTo>
                  <a:pt x="23150" y="530204"/>
                </a:lnTo>
                <a:lnTo>
                  <a:pt x="24211" y="507538"/>
                </a:lnTo>
                <a:lnTo>
                  <a:pt x="24658" y="497992"/>
                </a:lnTo>
                <a:lnTo>
                  <a:pt x="28287" y="423294"/>
                </a:lnTo>
                <a:lnTo>
                  <a:pt x="39061" y="391026"/>
                </a:lnTo>
                <a:lnTo>
                  <a:pt x="43695" y="377125"/>
                </a:lnTo>
                <a:lnTo>
                  <a:pt x="54526" y="344466"/>
                </a:lnTo>
                <a:lnTo>
                  <a:pt x="56815" y="337543"/>
                </a:lnTo>
                <a:cubicBezTo>
                  <a:pt x="56815" y="337543"/>
                  <a:pt x="67254" y="300864"/>
                  <a:pt x="77359" y="264520"/>
                </a:cubicBezTo>
                <a:cubicBezTo>
                  <a:pt x="77750" y="263181"/>
                  <a:pt x="78141" y="261841"/>
                  <a:pt x="78476" y="260501"/>
                </a:cubicBezTo>
                <a:cubicBezTo>
                  <a:pt x="79369" y="257375"/>
                  <a:pt x="80206" y="254248"/>
                  <a:pt x="81100" y="251178"/>
                </a:cubicBezTo>
                <a:lnTo>
                  <a:pt x="81100" y="251178"/>
                </a:lnTo>
                <a:cubicBezTo>
                  <a:pt x="81993" y="248051"/>
                  <a:pt x="82830" y="244981"/>
                  <a:pt x="83612" y="241910"/>
                </a:cubicBezTo>
                <a:cubicBezTo>
                  <a:pt x="86459" y="231750"/>
                  <a:pt x="89194" y="222259"/>
                  <a:pt x="91093" y="214443"/>
                </a:cubicBezTo>
                <a:cubicBezTo>
                  <a:pt x="93828" y="204227"/>
                  <a:pt x="95671" y="196802"/>
                  <a:pt x="96061" y="194401"/>
                </a:cubicBezTo>
                <a:cubicBezTo>
                  <a:pt x="96676" y="190437"/>
                  <a:pt x="107227" y="172405"/>
                  <a:pt x="121575" y="148957"/>
                </a:cubicBezTo>
                <a:cubicBezTo>
                  <a:pt x="147981" y="105300"/>
                  <a:pt x="186502" y="42885"/>
                  <a:pt x="194653" y="16981"/>
                </a:cubicBezTo>
                <a:cubicBezTo>
                  <a:pt x="195094" y="15641"/>
                  <a:pt x="195468" y="14284"/>
                  <a:pt x="195770" y="12905"/>
                </a:cubicBezTo>
                <a:lnTo>
                  <a:pt x="195770" y="12905"/>
                </a:lnTo>
                <a:cubicBezTo>
                  <a:pt x="196266" y="8791"/>
                  <a:pt x="197952" y="4911"/>
                  <a:pt x="200627" y="1740"/>
                </a:cubicBezTo>
                <a:cubicBezTo>
                  <a:pt x="208107" y="-5462"/>
                  <a:pt x="219217" y="10002"/>
                  <a:pt x="219217" y="10002"/>
                </a:cubicBezTo>
                <a:cubicBezTo>
                  <a:pt x="225749" y="22564"/>
                  <a:pt x="243223" y="35181"/>
                  <a:pt x="258687" y="44448"/>
                </a:cubicBezTo>
                <a:cubicBezTo>
                  <a:pt x="267720" y="49874"/>
                  <a:pt x="277038" y="54810"/>
                  <a:pt x="286601" y="59242"/>
                </a:cubicBezTo>
                <a:cubicBezTo>
                  <a:pt x="490930" y="182398"/>
                  <a:pt x="478202" y="366685"/>
                  <a:pt x="490037" y="381312"/>
                </a:cubicBezTo>
                <a:cubicBezTo>
                  <a:pt x="501872" y="395939"/>
                  <a:pt x="502822" y="448808"/>
                  <a:pt x="502822" y="448808"/>
                </a:cubicBezTo>
                <a:cubicBezTo>
                  <a:pt x="502822" y="448808"/>
                  <a:pt x="532913" y="628517"/>
                  <a:pt x="546590" y="644204"/>
                </a:cubicBezTo>
                <a:cubicBezTo>
                  <a:pt x="560268" y="659892"/>
                  <a:pt x="547539" y="665195"/>
                  <a:pt x="559375" y="682502"/>
                </a:cubicBezTo>
                <a:cubicBezTo>
                  <a:pt x="571210" y="699809"/>
                  <a:pt x="568475" y="746369"/>
                  <a:pt x="568475" y="746369"/>
                </a:cubicBezTo>
                <a:cubicBezTo>
                  <a:pt x="568475" y="746369"/>
                  <a:pt x="576681" y="855847"/>
                  <a:pt x="605879" y="879573"/>
                </a:cubicBezTo>
                <a:cubicBezTo>
                  <a:pt x="635077" y="903300"/>
                  <a:pt x="675329" y="1122926"/>
                  <a:pt x="675329" y="1122926"/>
                </a:cubicBezTo>
                <a:close/>
              </a:path>
            </a:pathLst>
          </a:custGeom>
          <a:solidFill>
            <a:srgbClr val="444053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6D88A166-9CC7-45FA-9C11-6154354E1629}"/>
              </a:ext>
            </a:extLst>
          </p:cNvPr>
          <p:cNvSpPr/>
          <p:nvPr/>
        </p:nvSpPr>
        <p:spPr>
          <a:xfrm>
            <a:off x="3759953" y="4566437"/>
            <a:ext cx="219514" cy="391061"/>
          </a:xfrm>
          <a:custGeom>
            <a:avLst/>
            <a:gdLst>
              <a:gd name="connsiteX0" fmla="*/ 219496 w 219514"/>
              <a:gd name="connsiteY0" fmla="*/ 44144 h 391061"/>
              <a:gd name="connsiteX1" fmla="*/ 158086 w 219514"/>
              <a:gd name="connsiteY1" fmla="*/ 161382 h 391061"/>
              <a:gd name="connsiteX2" fmla="*/ 114261 w 219514"/>
              <a:gd name="connsiteY2" fmla="*/ 192422 h 391061"/>
              <a:gd name="connsiteX3" fmla="*/ 125427 w 219514"/>
              <a:gd name="connsiteY3" fmla="*/ 217042 h 391061"/>
              <a:gd name="connsiteX4" fmla="*/ -18 w 219514"/>
              <a:gd name="connsiteY4" fmla="*/ 390890 h 391061"/>
              <a:gd name="connsiteX5" fmla="*/ 17791 w 219514"/>
              <a:gd name="connsiteY5" fmla="*/ 337463 h 391061"/>
              <a:gd name="connsiteX6" fmla="*/ 56870 w 219514"/>
              <a:gd name="connsiteY6" fmla="*/ 194265 h 391061"/>
              <a:gd name="connsiteX7" fmla="*/ 156579 w 219514"/>
              <a:gd name="connsiteY7" fmla="*/ 12713 h 391061"/>
              <a:gd name="connsiteX8" fmla="*/ 180026 w 219514"/>
              <a:gd name="connsiteY8" fmla="*/ 9978 h 391061"/>
              <a:gd name="connsiteX9" fmla="*/ 219496 w 219514"/>
              <a:gd name="connsiteY9" fmla="*/ 44144 h 39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514" h="391061">
                <a:moveTo>
                  <a:pt x="219496" y="44144"/>
                </a:moveTo>
                <a:cubicBezTo>
                  <a:pt x="199454" y="73286"/>
                  <a:pt x="166795" y="124536"/>
                  <a:pt x="158086" y="161382"/>
                </a:cubicBezTo>
                <a:cubicBezTo>
                  <a:pt x="158086" y="161382"/>
                  <a:pt x="126153" y="194265"/>
                  <a:pt x="114261" y="192422"/>
                </a:cubicBezTo>
                <a:cubicBezTo>
                  <a:pt x="102370" y="190580"/>
                  <a:pt x="125427" y="217042"/>
                  <a:pt x="125427" y="217042"/>
                </a:cubicBezTo>
                <a:lnTo>
                  <a:pt x="-18" y="390890"/>
                </a:lnTo>
                <a:lnTo>
                  <a:pt x="17791" y="337463"/>
                </a:lnTo>
                <a:cubicBezTo>
                  <a:pt x="17791" y="337463"/>
                  <a:pt x="55196" y="206100"/>
                  <a:pt x="56870" y="194265"/>
                </a:cubicBezTo>
                <a:cubicBezTo>
                  <a:pt x="58545" y="182429"/>
                  <a:pt x="149377" y="46824"/>
                  <a:pt x="156579" y="12713"/>
                </a:cubicBezTo>
                <a:cubicBezTo>
                  <a:pt x="162161" y="-14586"/>
                  <a:pt x="180026" y="9978"/>
                  <a:pt x="180026" y="9978"/>
                </a:cubicBezTo>
                <a:cubicBezTo>
                  <a:pt x="186502" y="22260"/>
                  <a:pt x="203976" y="34933"/>
                  <a:pt x="219496" y="44144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C0BE4CFD-7995-4B3E-ACB6-B4C02AFCE5F8}"/>
              </a:ext>
            </a:extLst>
          </p:cNvPr>
          <p:cNvSpPr/>
          <p:nvPr/>
        </p:nvSpPr>
        <p:spPr>
          <a:xfrm>
            <a:off x="3759953" y="4562505"/>
            <a:ext cx="219514" cy="391086"/>
          </a:xfrm>
          <a:custGeom>
            <a:avLst/>
            <a:gdLst>
              <a:gd name="connsiteX0" fmla="*/ 219496 w 219514"/>
              <a:gd name="connsiteY0" fmla="*/ 44448 h 391086"/>
              <a:gd name="connsiteX1" fmla="*/ 158086 w 219514"/>
              <a:gd name="connsiteY1" fmla="*/ 161407 h 391086"/>
              <a:gd name="connsiteX2" fmla="*/ 114261 w 219514"/>
              <a:gd name="connsiteY2" fmla="*/ 192447 h 391086"/>
              <a:gd name="connsiteX3" fmla="*/ 125427 w 219514"/>
              <a:gd name="connsiteY3" fmla="*/ 217067 h 391086"/>
              <a:gd name="connsiteX4" fmla="*/ -18 w 219514"/>
              <a:gd name="connsiteY4" fmla="*/ 390914 h 391086"/>
              <a:gd name="connsiteX5" fmla="*/ 17791 w 219514"/>
              <a:gd name="connsiteY5" fmla="*/ 337487 h 391086"/>
              <a:gd name="connsiteX6" fmla="*/ 56870 w 219514"/>
              <a:gd name="connsiteY6" fmla="*/ 194234 h 391086"/>
              <a:gd name="connsiteX7" fmla="*/ 156579 w 219514"/>
              <a:gd name="connsiteY7" fmla="*/ 12738 h 391086"/>
              <a:gd name="connsiteX8" fmla="*/ 180026 w 219514"/>
              <a:gd name="connsiteY8" fmla="*/ 10002 h 391086"/>
              <a:gd name="connsiteX9" fmla="*/ 219496 w 219514"/>
              <a:gd name="connsiteY9" fmla="*/ 44448 h 39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514" h="391086">
                <a:moveTo>
                  <a:pt x="219496" y="44448"/>
                </a:moveTo>
                <a:cubicBezTo>
                  <a:pt x="199454" y="73534"/>
                  <a:pt x="166795" y="124840"/>
                  <a:pt x="158086" y="161407"/>
                </a:cubicBezTo>
                <a:cubicBezTo>
                  <a:pt x="158086" y="161407"/>
                  <a:pt x="126153" y="194234"/>
                  <a:pt x="114261" y="192447"/>
                </a:cubicBezTo>
                <a:cubicBezTo>
                  <a:pt x="102370" y="190661"/>
                  <a:pt x="125427" y="217067"/>
                  <a:pt x="125427" y="217067"/>
                </a:cubicBezTo>
                <a:lnTo>
                  <a:pt x="-18" y="390914"/>
                </a:lnTo>
                <a:lnTo>
                  <a:pt x="17791" y="337487"/>
                </a:lnTo>
                <a:cubicBezTo>
                  <a:pt x="17791" y="337487"/>
                  <a:pt x="55196" y="206125"/>
                  <a:pt x="56870" y="194234"/>
                </a:cubicBezTo>
                <a:cubicBezTo>
                  <a:pt x="58545" y="182342"/>
                  <a:pt x="149377" y="46849"/>
                  <a:pt x="156579" y="12738"/>
                </a:cubicBezTo>
                <a:cubicBezTo>
                  <a:pt x="162161" y="-14617"/>
                  <a:pt x="180026" y="10002"/>
                  <a:pt x="180026" y="10002"/>
                </a:cubicBezTo>
                <a:cubicBezTo>
                  <a:pt x="186502" y="22564"/>
                  <a:pt x="203976" y="35125"/>
                  <a:pt x="219496" y="44448"/>
                </a:cubicBezTo>
                <a:close/>
              </a:path>
            </a:pathLst>
          </a:custGeom>
          <a:solidFill>
            <a:srgbClr val="444053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F1BD2E55-4B3A-4BF7-9D18-124503D848C7}"/>
              </a:ext>
            </a:extLst>
          </p:cNvPr>
          <p:cNvSpPr/>
          <p:nvPr/>
        </p:nvSpPr>
        <p:spPr>
          <a:xfrm>
            <a:off x="3727573" y="4728550"/>
            <a:ext cx="435517" cy="608688"/>
          </a:xfrm>
          <a:custGeom>
            <a:avLst/>
            <a:gdLst>
              <a:gd name="connsiteX0" fmla="*/ 420364 w 435517"/>
              <a:gd name="connsiteY0" fmla="*/ 238603 h 608688"/>
              <a:gd name="connsiteX1" fmla="*/ 360182 w 435517"/>
              <a:gd name="connsiteY1" fmla="*/ 336078 h 608688"/>
              <a:gd name="connsiteX2" fmla="*/ 178630 w 435517"/>
              <a:gd name="connsiteY2" fmla="*/ 486812 h 608688"/>
              <a:gd name="connsiteX3" fmla="*/ 50227 w 435517"/>
              <a:gd name="connsiteY3" fmla="*/ 585292 h 608688"/>
              <a:gd name="connsiteX4" fmla="*/ -18 w 435517"/>
              <a:gd name="connsiteY4" fmla="*/ 608517 h 608688"/>
              <a:gd name="connsiteX5" fmla="*/ 8747 w 435517"/>
              <a:gd name="connsiteY5" fmla="*/ 520421 h 608688"/>
              <a:gd name="connsiteX6" fmla="*/ 17400 w 435517"/>
              <a:gd name="connsiteY6" fmla="*/ 341772 h 608688"/>
              <a:gd name="connsiteX7" fmla="*/ 57317 w 435517"/>
              <a:gd name="connsiteY7" fmla="*/ 288513 h 608688"/>
              <a:gd name="connsiteX8" fmla="*/ 90814 w 435517"/>
              <a:gd name="connsiteY8" fmla="*/ 256579 h 608688"/>
              <a:gd name="connsiteX9" fmla="*/ 109962 w 435517"/>
              <a:gd name="connsiteY9" fmla="*/ 226488 h 608688"/>
              <a:gd name="connsiteX10" fmla="*/ 122077 w 435517"/>
              <a:gd name="connsiteY10" fmla="*/ 163124 h 608688"/>
              <a:gd name="connsiteX11" fmla="*/ 283530 w 435517"/>
              <a:gd name="connsiteY11" fmla="*/ -172 h 608688"/>
              <a:gd name="connsiteX12" fmla="*/ 409422 w 435517"/>
              <a:gd name="connsiteY12" fmla="*/ 60010 h 608688"/>
              <a:gd name="connsiteX13" fmla="*/ 420364 w 435517"/>
              <a:gd name="connsiteY13" fmla="*/ 238603 h 60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517" h="608688">
                <a:moveTo>
                  <a:pt x="420364" y="238603"/>
                </a:moveTo>
                <a:cubicBezTo>
                  <a:pt x="421313" y="278464"/>
                  <a:pt x="362917" y="332895"/>
                  <a:pt x="360182" y="336078"/>
                </a:cubicBezTo>
                <a:cubicBezTo>
                  <a:pt x="357446" y="339260"/>
                  <a:pt x="178630" y="486812"/>
                  <a:pt x="178630" y="486812"/>
                </a:cubicBezTo>
                <a:lnTo>
                  <a:pt x="50227" y="585292"/>
                </a:lnTo>
                <a:cubicBezTo>
                  <a:pt x="35756" y="597223"/>
                  <a:pt x="18450" y="605223"/>
                  <a:pt x="-18" y="608517"/>
                </a:cubicBezTo>
                <a:lnTo>
                  <a:pt x="8747" y="520421"/>
                </a:lnTo>
                <a:lnTo>
                  <a:pt x="17400" y="341772"/>
                </a:lnTo>
                <a:cubicBezTo>
                  <a:pt x="37442" y="319441"/>
                  <a:pt x="56870" y="295993"/>
                  <a:pt x="57317" y="288513"/>
                </a:cubicBezTo>
                <a:cubicBezTo>
                  <a:pt x="58210" y="273048"/>
                  <a:pt x="90814" y="256579"/>
                  <a:pt x="90814" y="256579"/>
                </a:cubicBezTo>
                <a:cubicBezTo>
                  <a:pt x="90814" y="256579"/>
                  <a:pt x="113647" y="237430"/>
                  <a:pt x="109962" y="226488"/>
                </a:cubicBezTo>
                <a:cubicBezTo>
                  <a:pt x="106278" y="215546"/>
                  <a:pt x="122077" y="163124"/>
                  <a:pt x="122077" y="163124"/>
                </a:cubicBezTo>
                <a:cubicBezTo>
                  <a:pt x="130284" y="14399"/>
                  <a:pt x="283530" y="-172"/>
                  <a:pt x="283530" y="-172"/>
                </a:cubicBezTo>
                <a:cubicBezTo>
                  <a:pt x="283530" y="-172"/>
                  <a:pt x="357446" y="29026"/>
                  <a:pt x="409422" y="60010"/>
                </a:cubicBezTo>
                <a:cubicBezTo>
                  <a:pt x="461397" y="90994"/>
                  <a:pt x="419471" y="198798"/>
                  <a:pt x="420364" y="238603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9BC928BD-C805-4E41-BB4C-075569CBAE34}"/>
              </a:ext>
            </a:extLst>
          </p:cNvPr>
          <p:cNvSpPr/>
          <p:nvPr/>
        </p:nvSpPr>
        <p:spPr>
          <a:xfrm>
            <a:off x="3216128" y="5180195"/>
            <a:ext cx="51536" cy="118075"/>
          </a:xfrm>
          <a:custGeom>
            <a:avLst/>
            <a:gdLst>
              <a:gd name="connsiteX0" fmla="*/ 51519 w 51536"/>
              <a:gd name="connsiteY0" fmla="*/ 114777 h 118075"/>
              <a:gd name="connsiteX1" fmla="*/ 6857 w 51536"/>
              <a:gd name="connsiteY1" fmla="*/ 117903 h 118075"/>
              <a:gd name="connsiteX2" fmla="*/ 13947 w 51536"/>
              <a:gd name="connsiteY2" fmla="*/ -172 h 118075"/>
              <a:gd name="connsiteX3" fmla="*/ 17575 w 51536"/>
              <a:gd name="connsiteY3" fmla="*/ -172 h 118075"/>
              <a:gd name="connsiteX4" fmla="*/ 40409 w 51536"/>
              <a:gd name="connsiteY4" fmla="*/ 2563 h 11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36" h="118075">
                <a:moveTo>
                  <a:pt x="51519" y="114777"/>
                </a:moveTo>
                <a:lnTo>
                  <a:pt x="6857" y="117903"/>
                </a:lnTo>
                <a:cubicBezTo>
                  <a:pt x="-12013" y="85802"/>
                  <a:pt x="13947" y="-172"/>
                  <a:pt x="13947" y="-172"/>
                </a:cubicBezTo>
                <a:lnTo>
                  <a:pt x="17575" y="-172"/>
                </a:lnTo>
                <a:lnTo>
                  <a:pt x="40409" y="256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980BF3DC-EB05-4DFF-9AD8-15080CA6D42E}"/>
              </a:ext>
            </a:extLst>
          </p:cNvPr>
          <p:cNvSpPr/>
          <p:nvPr/>
        </p:nvSpPr>
        <p:spPr>
          <a:xfrm>
            <a:off x="3220380" y="4719506"/>
            <a:ext cx="942814" cy="609634"/>
          </a:xfrm>
          <a:custGeom>
            <a:avLst/>
            <a:gdLst>
              <a:gd name="connsiteX0" fmla="*/ 790723 w 942814"/>
              <a:gd name="connsiteY0" fmla="*/ -172 h 609634"/>
              <a:gd name="connsiteX1" fmla="*/ 629269 w 942814"/>
              <a:gd name="connsiteY1" fmla="*/ 163124 h 609634"/>
              <a:gd name="connsiteX2" fmla="*/ 617378 w 942814"/>
              <a:gd name="connsiteY2" fmla="*/ 226097 h 609634"/>
              <a:gd name="connsiteX3" fmla="*/ 598229 w 942814"/>
              <a:gd name="connsiteY3" fmla="*/ 256188 h 609634"/>
              <a:gd name="connsiteX4" fmla="*/ 564733 w 942814"/>
              <a:gd name="connsiteY4" fmla="*/ 288122 h 609634"/>
              <a:gd name="connsiteX5" fmla="*/ 480991 w 942814"/>
              <a:gd name="connsiteY5" fmla="*/ 388277 h 609634"/>
              <a:gd name="connsiteX6" fmla="*/ 366098 w 942814"/>
              <a:gd name="connsiteY6" fmla="*/ 431822 h 609634"/>
              <a:gd name="connsiteX7" fmla="*/ 248413 w 942814"/>
              <a:gd name="connsiteY7" fmla="*/ 460518 h 609634"/>
              <a:gd name="connsiteX8" fmla="*/ 180862 w 942814"/>
              <a:gd name="connsiteY8" fmla="*/ 441368 h 609634"/>
              <a:gd name="connsiteX9" fmla="*/ 13937 w 942814"/>
              <a:gd name="connsiteY9" fmla="*/ 460518 h 609634"/>
              <a:gd name="connsiteX10" fmla="*/ 23037 w 942814"/>
              <a:gd name="connsiteY10" fmla="*/ 590093 h 609634"/>
              <a:gd name="connsiteX11" fmla="*/ 480265 w 942814"/>
              <a:gd name="connsiteY11" fmla="*/ 606507 h 609634"/>
              <a:gd name="connsiteX12" fmla="*/ 557643 w 942814"/>
              <a:gd name="connsiteY12" fmla="*/ 585515 h 609634"/>
              <a:gd name="connsiteX13" fmla="*/ 686046 w 942814"/>
              <a:gd name="connsiteY13" fmla="*/ 486980 h 609634"/>
              <a:gd name="connsiteX14" fmla="*/ 867598 w 942814"/>
              <a:gd name="connsiteY14" fmla="*/ 336245 h 609634"/>
              <a:gd name="connsiteX15" fmla="*/ 927780 w 942814"/>
              <a:gd name="connsiteY15" fmla="*/ 238770 h 609634"/>
              <a:gd name="connsiteX16" fmla="*/ 916614 w 942814"/>
              <a:gd name="connsiteY16" fmla="*/ 60122 h 609634"/>
              <a:gd name="connsiteX17" fmla="*/ 790723 w 942814"/>
              <a:gd name="connsiteY17" fmla="*/ -172 h 60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42814" h="609634">
                <a:moveTo>
                  <a:pt x="790723" y="-172"/>
                </a:moveTo>
                <a:cubicBezTo>
                  <a:pt x="790723" y="-172"/>
                  <a:pt x="637476" y="14455"/>
                  <a:pt x="629269" y="163124"/>
                </a:cubicBezTo>
                <a:cubicBezTo>
                  <a:pt x="629269" y="163124"/>
                  <a:pt x="613749" y="215155"/>
                  <a:pt x="617378" y="226097"/>
                </a:cubicBezTo>
                <a:cubicBezTo>
                  <a:pt x="621007" y="237040"/>
                  <a:pt x="598229" y="256188"/>
                  <a:pt x="598229" y="256188"/>
                </a:cubicBezTo>
                <a:cubicBezTo>
                  <a:pt x="598229" y="256188"/>
                  <a:pt x="565403" y="272602"/>
                  <a:pt x="564733" y="288122"/>
                </a:cubicBezTo>
                <a:cubicBezTo>
                  <a:pt x="564063" y="303642"/>
                  <a:pt x="480991" y="388277"/>
                  <a:pt x="480991" y="388277"/>
                </a:cubicBezTo>
                <a:cubicBezTo>
                  <a:pt x="480991" y="388277"/>
                  <a:pt x="446378" y="427691"/>
                  <a:pt x="366098" y="431822"/>
                </a:cubicBezTo>
                <a:cubicBezTo>
                  <a:pt x="285818" y="435953"/>
                  <a:pt x="248413" y="460518"/>
                  <a:pt x="248413" y="460518"/>
                </a:cubicBezTo>
                <a:cubicBezTo>
                  <a:pt x="248413" y="460518"/>
                  <a:pt x="209334" y="433162"/>
                  <a:pt x="180862" y="441368"/>
                </a:cubicBezTo>
                <a:cubicBezTo>
                  <a:pt x="152390" y="449575"/>
                  <a:pt x="13937" y="460518"/>
                  <a:pt x="13937" y="460518"/>
                </a:cubicBezTo>
                <a:cubicBezTo>
                  <a:pt x="13937" y="460518"/>
                  <a:pt x="-22853" y="582445"/>
                  <a:pt x="23037" y="590093"/>
                </a:cubicBezTo>
                <a:cubicBezTo>
                  <a:pt x="28620" y="590987"/>
                  <a:pt x="480265" y="606507"/>
                  <a:pt x="480265" y="606507"/>
                </a:cubicBezTo>
                <a:cubicBezTo>
                  <a:pt x="480265" y="606507"/>
                  <a:pt x="511138" y="621078"/>
                  <a:pt x="557643" y="585515"/>
                </a:cubicBezTo>
                <a:cubicBezTo>
                  <a:pt x="604147" y="549953"/>
                  <a:pt x="686046" y="486980"/>
                  <a:pt x="686046" y="486980"/>
                </a:cubicBezTo>
                <a:cubicBezTo>
                  <a:pt x="686046" y="486980"/>
                  <a:pt x="864694" y="339204"/>
                  <a:pt x="867598" y="336245"/>
                </a:cubicBezTo>
                <a:cubicBezTo>
                  <a:pt x="870501" y="333286"/>
                  <a:pt x="929008" y="278575"/>
                  <a:pt x="927780" y="238770"/>
                </a:cubicBezTo>
                <a:cubicBezTo>
                  <a:pt x="926552" y="198965"/>
                  <a:pt x="968869" y="91274"/>
                  <a:pt x="916614" y="60122"/>
                </a:cubicBezTo>
                <a:cubicBezTo>
                  <a:pt x="864360" y="28970"/>
                  <a:pt x="790723" y="-172"/>
                  <a:pt x="790723" y="-172"/>
                </a:cubicBezTo>
                <a:close/>
              </a:path>
            </a:pathLst>
          </a:custGeom>
          <a:solidFill>
            <a:srgbClr val="444053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8873879F-C411-4A21-93CF-AE5680595E94}"/>
              </a:ext>
            </a:extLst>
          </p:cNvPr>
          <p:cNvSpPr/>
          <p:nvPr/>
        </p:nvSpPr>
        <p:spPr>
          <a:xfrm>
            <a:off x="3507445" y="4300172"/>
            <a:ext cx="366843" cy="251696"/>
          </a:xfrm>
          <a:custGeom>
            <a:avLst/>
            <a:gdLst>
              <a:gd name="connsiteX0" fmla="*/ 366825 w 366843"/>
              <a:gd name="connsiteY0" fmla="*/ 188370 h 251696"/>
              <a:gd name="connsiteX1" fmla="*/ 357614 w 366843"/>
              <a:gd name="connsiteY1" fmla="*/ 246598 h 251696"/>
              <a:gd name="connsiteX2" fmla="*/ 350691 w 366843"/>
              <a:gd name="connsiteY2" fmla="*/ 237052 h 251696"/>
              <a:gd name="connsiteX3" fmla="*/ 324508 w 366843"/>
              <a:gd name="connsiteY3" fmla="*/ 196856 h 251696"/>
              <a:gd name="connsiteX4" fmla="*/ 297878 w 366843"/>
              <a:gd name="connsiteY4" fmla="*/ 165481 h 251696"/>
              <a:gd name="connsiteX5" fmla="*/ 258799 w 366843"/>
              <a:gd name="connsiteY5" fmla="*/ 161350 h 251696"/>
              <a:gd name="connsiteX6" fmla="*/ 242051 w 366843"/>
              <a:gd name="connsiteY6" fmla="*/ 192669 h 251696"/>
              <a:gd name="connsiteX7" fmla="*/ 243000 w 366843"/>
              <a:gd name="connsiteY7" fmla="*/ 229627 h 251696"/>
              <a:gd name="connsiteX8" fmla="*/ 239594 w 366843"/>
              <a:gd name="connsiteY8" fmla="*/ 242969 h 251696"/>
              <a:gd name="connsiteX9" fmla="*/ 225191 w 366843"/>
              <a:gd name="connsiteY9" fmla="*/ 248552 h 251696"/>
              <a:gd name="connsiteX10" fmla="*/ 208442 w 366843"/>
              <a:gd name="connsiteY10" fmla="*/ 250841 h 251696"/>
              <a:gd name="connsiteX11" fmla="*/ 193140 w 366843"/>
              <a:gd name="connsiteY11" fmla="*/ 243500 h 251696"/>
              <a:gd name="connsiteX12" fmla="*/ 193034 w 366843"/>
              <a:gd name="connsiteY12" fmla="*/ 243193 h 251696"/>
              <a:gd name="connsiteX13" fmla="*/ 143459 w 366843"/>
              <a:gd name="connsiteY13" fmla="*/ 174636 h 251696"/>
              <a:gd name="connsiteX14" fmla="*/ 95838 w 366843"/>
              <a:gd name="connsiteY14" fmla="*/ 153254 h 251696"/>
              <a:gd name="connsiteX15" fmla="*/ 91818 w 366843"/>
              <a:gd name="connsiteY15" fmla="*/ 118139 h 251696"/>
              <a:gd name="connsiteX16" fmla="*/ 101588 w 366843"/>
              <a:gd name="connsiteY16" fmla="*/ 78390 h 251696"/>
              <a:gd name="connsiteX17" fmla="*/ 96508 w 366843"/>
              <a:gd name="connsiteY17" fmla="*/ 49136 h 251696"/>
              <a:gd name="connsiteX18" fmla="*/ 67813 w 366843"/>
              <a:gd name="connsiteY18" fmla="*/ 65884 h 251696"/>
              <a:gd name="connsiteX19" fmla="*/ 57987 w 366843"/>
              <a:gd name="connsiteY19" fmla="*/ 91900 h 251696"/>
              <a:gd name="connsiteX20" fmla="*/ 23653 w 366843"/>
              <a:gd name="connsiteY20" fmla="*/ 123777 h 251696"/>
              <a:gd name="connsiteX21" fmla="*/ -18 w 366843"/>
              <a:gd name="connsiteY21" fmla="*/ 130198 h 251696"/>
              <a:gd name="connsiteX22" fmla="*/ 236451 w 366843"/>
              <a:gd name="connsiteY22" fmla="*/ 8923 h 251696"/>
              <a:gd name="connsiteX23" fmla="*/ 366769 w 366843"/>
              <a:gd name="connsiteY23" fmla="*/ 187923 h 25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6843" h="251696">
                <a:moveTo>
                  <a:pt x="366825" y="188370"/>
                </a:moveTo>
                <a:cubicBezTo>
                  <a:pt x="366842" y="208144"/>
                  <a:pt x="363732" y="227795"/>
                  <a:pt x="357614" y="246598"/>
                </a:cubicBezTo>
                <a:cubicBezTo>
                  <a:pt x="355068" y="243595"/>
                  <a:pt x="352757" y="240401"/>
                  <a:pt x="350691" y="237052"/>
                </a:cubicBezTo>
                <a:cubicBezTo>
                  <a:pt x="341982" y="223653"/>
                  <a:pt x="333256" y="210254"/>
                  <a:pt x="324508" y="196856"/>
                </a:cubicBezTo>
                <a:cubicBezTo>
                  <a:pt x="317714" y="184797"/>
                  <a:pt x="308675" y="174145"/>
                  <a:pt x="297878" y="165481"/>
                </a:cubicBezTo>
                <a:cubicBezTo>
                  <a:pt x="286713" y="157553"/>
                  <a:pt x="270858" y="154315"/>
                  <a:pt x="258799" y="161350"/>
                </a:cubicBezTo>
                <a:cubicBezTo>
                  <a:pt x="248192" y="167602"/>
                  <a:pt x="243000" y="180387"/>
                  <a:pt x="242051" y="192669"/>
                </a:cubicBezTo>
                <a:cubicBezTo>
                  <a:pt x="241727" y="204996"/>
                  <a:pt x="242045" y="217333"/>
                  <a:pt x="243000" y="229627"/>
                </a:cubicBezTo>
                <a:cubicBezTo>
                  <a:pt x="243446" y="234333"/>
                  <a:pt x="242246" y="239050"/>
                  <a:pt x="239594" y="242969"/>
                </a:cubicBezTo>
                <a:cubicBezTo>
                  <a:pt x="235630" y="246520"/>
                  <a:pt x="230511" y="248502"/>
                  <a:pt x="225191" y="248552"/>
                </a:cubicBezTo>
                <a:lnTo>
                  <a:pt x="208442" y="250841"/>
                </a:lnTo>
                <a:cubicBezTo>
                  <a:pt x="202190" y="253041"/>
                  <a:pt x="195334" y="249753"/>
                  <a:pt x="193140" y="243500"/>
                </a:cubicBezTo>
                <a:cubicBezTo>
                  <a:pt x="193101" y="243399"/>
                  <a:pt x="193067" y="243293"/>
                  <a:pt x="193034" y="243193"/>
                </a:cubicBezTo>
                <a:cubicBezTo>
                  <a:pt x="179133" y="218015"/>
                  <a:pt x="169531" y="186751"/>
                  <a:pt x="143459" y="174636"/>
                </a:cubicBezTo>
                <a:cubicBezTo>
                  <a:pt x="127381" y="167155"/>
                  <a:pt x="106166" y="167658"/>
                  <a:pt x="95838" y="153254"/>
                </a:cubicBezTo>
                <a:cubicBezTo>
                  <a:pt x="88804" y="143429"/>
                  <a:pt x="89753" y="130086"/>
                  <a:pt x="91818" y="118139"/>
                </a:cubicBezTo>
                <a:cubicBezTo>
                  <a:pt x="94091" y="104668"/>
                  <a:pt x="97357" y="91381"/>
                  <a:pt x="101588" y="78390"/>
                </a:cubicBezTo>
                <a:cubicBezTo>
                  <a:pt x="104547" y="69234"/>
                  <a:pt x="111135" y="50978"/>
                  <a:pt x="96508" y="49136"/>
                </a:cubicBezTo>
                <a:cubicBezTo>
                  <a:pt x="86571" y="47852"/>
                  <a:pt x="72837" y="58403"/>
                  <a:pt x="67813" y="65884"/>
                </a:cubicBezTo>
                <a:cubicBezTo>
                  <a:pt x="62788" y="73365"/>
                  <a:pt x="61560" y="83358"/>
                  <a:pt x="57987" y="91900"/>
                </a:cubicBezTo>
                <a:cubicBezTo>
                  <a:pt x="51142" y="106599"/>
                  <a:pt x="38821" y="118038"/>
                  <a:pt x="23653" y="123777"/>
                </a:cubicBezTo>
                <a:cubicBezTo>
                  <a:pt x="16060" y="126898"/>
                  <a:pt x="8111" y="129053"/>
                  <a:pt x="-18" y="130198"/>
                </a:cubicBezTo>
                <a:cubicBezTo>
                  <a:pt x="31793" y="31411"/>
                  <a:pt x="137658" y="-22887"/>
                  <a:pt x="236451" y="8923"/>
                </a:cubicBezTo>
                <a:cubicBezTo>
                  <a:pt x="314163" y="33945"/>
                  <a:pt x="366825" y="106281"/>
                  <a:pt x="366769" y="187923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279969B0-AB68-4338-82D6-72E27892DFDE}"/>
              </a:ext>
            </a:extLst>
          </p:cNvPr>
          <p:cNvSpPr/>
          <p:nvPr/>
        </p:nvSpPr>
        <p:spPr>
          <a:xfrm>
            <a:off x="3412370" y="4202887"/>
            <a:ext cx="522937" cy="347971"/>
          </a:xfrm>
          <a:custGeom>
            <a:avLst/>
            <a:gdLst>
              <a:gd name="connsiteX0" fmla="*/ 162943 w 522937"/>
              <a:gd name="connsiteY0" fmla="*/ 158424 h 347971"/>
              <a:gd name="connsiteX1" fmla="*/ 153117 w 522937"/>
              <a:gd name="connsiteY1" fmla="*/ 184384 h 347971"/>
              <a:gd name="connsiteX2" fmla="*/ 118839 w 522937"/>
              <a:gd name="connsiteY2" fmla="*/ 216262 h 347971"/>
              <a:gd name="connsiteX3" fmla="*/ 71776 w 522937"/>
              <a:gd name="connsiteY3" fmla="*/ 224636 h 347971"/>
              <a:gd name="connsiteX4" fmla="*/ -18 w 522937"/>
              <a:gd name="connsiteY4" fmla="*/ 201523 h 347971"/>
              <a:gd name="connsiteX5" fmla="*/ 22313 w 522937"/>
              <a:gd name="connsiteY5" fmla="*/ 162444 h 347971"/>
              <a:gd name="connsiteX6" fmla="*/ 28901 w 522937"/>
              <a:gd name="connsiteY6" fmla="*/ 127384 h 347971"/>
              <a:gd name="connsiteX7" fmla="*/ 41630 w 522937"/>
              <a:gd name="connsiteY7" fmla="*/ 116609 h 347971"/>
              <a:gd name="connsiteX8" fmla="*/ 120123 w 522937"/>
              <a:gd name="connsiteY8" fmla="*/ 45262 h 347971"/>
              <a:gd name="connsiteX9" fmla="*/ 213634 w 522937"/>
              <a:gd name="connsiteY9" fmla="*/ -126 h 347971"/>
              <a:gd name="connsiteX10" fmla="*/ 349854 w 522937"/>
              <a:gd name="connsiteY10" fmla="*/ 38116 h 347971"/>
              <a:gd name="connsiteX11" fmla="*/ 393176 w 522937"/>
              <a:gd name="connsiteY11" fmla="*/ 43029 h 347971"/>
              <a:gd name="connsiteX12" fmla="*/ 437224 w 522937"/>
              <a:gd name="connsiteY12" fmla="*/ 65360 h 347971"/>
              <a:gd name="connsiteX13" fmla="*/ 468655 w 522937"/>
              <a:gd name="connsiteY13" fmla="*/ 92380 h 347971"/>
              <a:gd name="connsiteX14" fmla="*/ 481440 w 522937"/>
              <a:gd name="connsiteY14" fmla="*/ 123309 h 347971"/>
              <a:gd name="connsiteX15" fmla="*/ 492605 w 522937"/>
              <a:gd name="connsiteY15" fmla="*/ 194154 h 347971"/>
              <a:gd name="connsiteX16" fmla="*/ 495285 w 522937"/>
              <a:gd name="connsiteY16" fmla="*/ 269298 h 347971"/>
              <a:gd name="connsiteX17" fmla="*/ 522920 w 522937"/>
              <a:gd name="connsiteY17" fmla="*/ 337966 h 347971"/>
              <a:gd name="connsiteX18" fmla="*/ 484901 w 522937"/>
              <a:gd name="connsiteY18" fmla="*/ 346731 h 347971"/>
              <a:gd name="connsiteX19" fmla="*/ 460728 w 522937"/>
              <a:gd name="connsiteY19" fmla="*/ 344833 h 347971"/>
              <a:gd name="connsiteX20" fmla="*/ 445989 w 522937"/>
              <a:gd name="connsiteY20" fmla="*/ 328922 h 347971"/>
              <a:gd name="connsiteX21" fmla="*/ 419806 w 522937"/>
              <a:gd name="connsiteY21" fmla="*/ 288726 h 347971"/>
              <a:gd name="connsiteX22" fmla="*/ 393176 w 522937"/>
              <a:gd name="connsiteY22" fmla="*/ 257351 h 347971"/>
              <a:gd name="connsiteX23" fmla="*/ 354097 w 522937"/>
              <a:gd name="connsiteY23" fmla="*/ 253220 h 347971"/>
              <a:gd name="connsiteX24" fmla="*/ 337349 w 522937"/>
              <a:gd name="connsiteY24" fmla="*/ 284539 h 347971"/>
              <a:gd name="connsiteX25" fmla="*/ 338298 w 522937"/>
              <a:gd name="connsiteY25" fmla="*/ 321497 h 347971"/>
              <a:gd name="connsiteX26" fmla="*/ 334892 w 522937"/>
              <a:gd name="connsiteY26" fmla="*/ 334840 h 347971"/>
              <a:gd name="connsiteX27" fmla="*/ 320433 w 522937"/>
              <a:gd name="connsiteY27" fmla="*/ 340422 h 347971"/>
              <a:gd name="connsiteX28" fmla="*/ 303684 w 522937"/>
              <a:gd name="connsiteY28" fmla="*/ 342711 h 347971"/>
              <a:gd name="connsiteX29" fmla="*/ 288382 w 522937"/>
              <a:gd name="connsiteY29" fmla="*/ 335370 h 347971"/>
              <a:gd name="connsiteX30" fmla="*/ 288276 w 522937"/>
              <a:gd name="connsiteY30" fmla="*/ 335063 h 347971"/>
              <a:gd name="connsiteX31" fmla="*/ 238701 w 522937"/>
              <a:gd name="connsiteY31" fmla="*/ 266507 h 347971"/>
              <a:gd name="connsiteX32" fmla="*/ 191080 w 522937"/>
              <a:gd name="connsiteY32" fmla="*/ 245125 h 347971"/>
              <a:gd name="connsiteX33" fmla="*/ 187060 w 522937"/>
              <a:gd name="connsiteY33" fmla="*/ 210009 h 347971"/>
              <a:gd name="connsiteX34" fmla="*/ 196830 w 522937"/>
              <a:gd name="connsiteY34" fmla="*/ 170260 h 347971"/>
              <a:gd name="connsiteX35" fmla="*/ 191750 w 522937"/>
              <a:gd name="connsiteY35" fmla="*/ 140950 h 347971"/>
              <a:gd name="connsiteX36" fmla="*/ 162943 w 522937"/>
              <a:gd name="connsiteY36" fmla="*/ 158424 h 34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937" h="347971">
                <a:moveTo>
                  <a:pt x="162943" y="158424"/>
                </a:moveTo>
                <a:cubicBezTo>
                  <a:pt x="157863" y="166184"/>
                  <a:pt x="156690" y="175843"/>
                  <a:pt x="153117" y="184384"/>
                </a:cubicBezTo>
                <a:cubicBezTo>
                  <a:pt x="146278" y="199067"/>
                  <a:pt x="133980" y="210506"/>
                  <a:pt x="118839" y="216262"/>
                </a:cubicBezTo>
                <a:cubicBezTo>
                  <a:pt x="103794" y="221895"/>
                  <a:pt x="87844" y="224736"/>
                  <a:pt x="71776" y="224636"/>
                </a:cubicBezTo>
                <a:cubicBezTo>
                  <a:pt x="45761" y="225417"/>
                  <a:pt x="16730" y="221454"/>
                  <a:pt x="-18" y="201523"/>
                </a:cubicBezTo>
                <a:cubicBezTo>
                  <a:pt x="12314" y="191977"/>
                  <a:pt x="20348" y="177919"/>
                  <a:pt x="22313" y="162444"/>
                </a:cubicBezTo>
                <a:cubicBezTo>
                  <a:pt x="23765" y="150497"/>
                  <a:pt x="21811" y="137154"/>
                  <a:pt x="28901" y="127384"/>
                </a:cubicBezTo>
                <a:cubicBezTo>
                  <a:pt x="32513" y="123108"/>
                  <a:pt x="36817" y="119468"/>
                  <a:pt x="41630" y="116609"/>
                </a:cubicBezTo>
                <a:cubicBezTo>
                  <a:pt x="70772" y="96512"/>
                  <a:pt x="93773" y="68933"/>
                  <a:pt x="120123" y="45262"/>
                </a:cubicBezTo>
                <a:cubicBezTo>
                  <a:pt x="146474" y="21591"/>
                  <a:pt x="178240" y="990"/>
                  <a:pt x="213634" y="-126"/>
                </a:cubicBezTo>
                <a:cubicBezTo>
                  <a:pt x="261032" y="-1578"/>
                  <a:pt x="302959" y="31807"/>
                  <a:pt x="349854" y="38116"/>
                </a:cubicBezTo>
                <a:cubicBezTo>
                  <a:pt x="364257" y="40070"/>
                  <a:pt x="379108" y="39400"/>
                  <a:pt x="393176" y="43029"/>
                </a:cubicBezTo>
                <a:cubicBezTo>
                  <a:pt x="409009" y="47947"/>
                  <a:pt x="423898" y="55495"/>
                  <a:pt x="437224" y="65360"/>
                </a:cubicBezTo>
                <a:cubicBezTo>
                  <a:pt x="449283" y="72344"/>
                  <a:pt x="459940" y="81511"/>
                  <a:pt x="468655" y="92380"/>
                </a:cubicBezTo>
                <a:cubicBezTo>
                  <a:pt x="474673" y="101871"/>
                  <a:pt x="479000" y="112339"/>
                  <a:pt x="481440" y="123309"/>
                </a:cubicBezTo>
                <a:cubicBezTo>
                  <a:pt x="487608" y="146472"/>
                  <a:pt x="491355" y="170215"/>
                  <a:pt x="492605" y="194154"/>
                </a:cubicBezTo>
                <a:cubicBezTo>
                  <a:pt x="493889" y="219165"/>
                  <a:pt x="492605" y="244399"/>
                  <a:pt x="495285" y="269298"/>
                </a:cubicBezTo>
                <a:cubicBezTo>
                  <a:pt x="497965" y="294197"/>
                  <a:pt x="505892" y="319543"/>
                  <a:pt x="522920" y="337966"/>
                </a:cubicBezTo>
                <a:cubicBezTo>
                  <a:pt x="510498" y="341891"/>
                  <a:pt x="497786" y="344822"/>
                  <a:pt x="484901" y="346731"/>
                </a:cubicBezTo>
                <a:cubicBezTo>
                  <a:pt x="476845" y="348640"/>
                  <a:pt x="468387" y="347982"/>
                  <a:pt x="460728" y="344833"/>
                </a:cubicBezTo>
                <a:cubicBezTo>
                  <a:pt x="454525" y="340891"/>
                  <a:pt x="449445" y="335409"/>
                  <a:pt x="445989" y="328922"/>
                </a:cubicBezTo>
                <a:lnTo>
                  <a:pt x="419806" y="288726"/>
                </a:lnTo>
                <a:cubicBezTo>
                  <a:pt x="413012" y="276667"/>
                  <a:pt x="403973" y="266015"/>
                  <a:pt x="393176" y="257351"/>
                </a:cubicBezTo>
                <a:cubicBezTo>
                  <a:pt x="382011" y="249423"/>
                  <a:pt x="366156" y="246185"/>
                  <a:pt x="354097" y="253220"/>
                </a:cubicBezTo>
                <a:cubicBezTo>
                  <a:pt x="343490" y="259472"/>
                  <a:pt x="338353" y="272257"/>
                  <a:pt x="337349" y="284539"/>
                </a:cubicBezTo>
                <a:cubicBezTo>
                  <a:pt x="337025" y="296866"/>
                  <a:pt x="337343" y="309204"/>
                  <a:pt x="338298" y="321497"/>
                </a:cubicBezTo>
                <a:cubicBezTo>
                  <a:pt x="338744" y="326203"/>
                  <a:pt x="337544" y="330921"/>
                  <a:pt x="334892" y="334840"/>
                </a:cubicBezTo>
                <a:cubicBezTo>
                  <a:pt x="330912" y="338396"/>
                  <a:pt x="325770" y="340383"/>
                  <a:pt x="320433" y="340422"/>
                </a:cubicBezTo>
                <a:lnTo>
                  <a:pt x="303684" y="342711"/>
                </a:lnTo>
                <a:cubicBezTo>
                  <a:pt x="297432" y="344911"/>
                  <a:pt x="290576" y="341623"/>
                  <a:pt x="288382" y="335370"/>
                </a:cubicBezTo>
                <a:cubicBezTo>
                  <a:pt x="288343" y="335270"/>
                  <a:pt x="288310" y="335163"/>
                  <a:pt x="288276" y="335063"/>
                </a:cubicBezTo>
                <a:cubicBezTo>
                  <a:pt x="274375" y="309829"/>
                  <a:pt x="264773" y="278621"/>
                  <a:pt x="238701" y="266507"/>
                </a:cubicBezTo>
                <a:cubicBezTo>
                  <a:pt x="222623" y="259026"/>
                  <a:pt x="201408" y="259528"/>
                  <a:pt x="191080" y="245125"/>
                </a:cubicBezTo>
                <a:cubicBezTo>
                  <a:pt x="184046" y="235299"/>
                  <a:pt x="184995" y="221956"/>
                  <a:pt x="187060" y="210009"/>
                </a:cubicBezTo>
                <a:cubicBezTo>
                  <a:pt x="189333" y="196538"/>
                  <a:pt x="192599" y="183251"/>
                  <a:pt x="196830" y="170260"/>
                </a:cubicBezTo>
                <a:cubicBezTo>
                  <a:pt x="199789" y="161104"/>
                  <a:pt x="206377" y="142848"/>
                  <a:pt x="191750" y="140950"/>
                </a:cubicBezTo>
                <a:cubicBezTo>
                  <a:pt x="181701" y="139890"/>
                  <a:pt x="167968" y="150441"/>
                  <a:pt x="162943" y="158424"/>
                </a:cubicBezTo>
                <a:close/>
              </a:path>
            </a:pathLst>
          </a:custGeom>
          <a:solidFill>
            <a:srgbClr val="444053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F59F5FC3-CB3B-40AA-9687-8FD8E00A8939}"/>
              </a:ext>
            </a:extLst>
          </p:cNvPr>
          <p:cNvSpPr/>
          <p:nvPr/>
        </p:nvSpPr>
        <p:spPr>
          <a:xfrm>
            <a:off x="3920736" y="4797149"/>
            <a:ext cx="121871" cy="20086"/>
          </a:xfrm>
          <a:custGeom>
            <a:avLst/>
            <a:gdLst>
              <a:gd name="connsiteX0" fmla="*/ 79648 w 121871"/>
              <a:gd name="connsiteY0" fmla="*/ 5591 h 20086"/>
              <a:gd name="connsiteX1" fmla="*/ 121854 w 121871"/>
              <a:gd name="connsiteY1" fmla="*/ 7769 h 20086"/>
              <a:gd name="connsiteX2" fmla="*/ -18 w 121871"/>
              <a:gd name="connsiteY2" fmla="*/ 18488 h 20086"/>
              <a:gd name="connsiteX3" fmla="*/ 79648 w 121871"/>
              <a:gd name="connsiteY3" fmla="*/ 5591 h 2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71" h="20086">
                <a:moveTo>
                  <a:pt x="79648" y="5591"/>
                </a:moveTo>
                <a:cubicBezTo>
                  <a:pt x="93772" y="3637"/>
                  <a:pt x="108623" y="2353"/>
                  <a:pt x="121854" y="7769"/>
                </a:cubicBezTo>
                <a:cubicBezTo>
                  <a:pt x="87408" y="-6356"/>
                  <a:pt x="31357" y="-940"/>
                  <a:pt x="-18" y="18488"/>
                </a:cubicBezTo>
                <a:cubicBezTo>
                  <a:pt x="2829" y="25019"/>
                  <a:pt x="68706" y="7099"/>
                  <a:pt x="79648" y="5591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513629F9-47FD-4D41-8790-8A420AF52966}"/>
              </a:ext>
            </a:extLst>
          </p:cNvPr>
          <p:cNvSpPr/>
          <p:nvPr/>
        </p:nvSpPr>
        <p:spPr>
          <a:xfrm>
            <a:off x="3923357" y="4831812"/>
            <a:ext cx="195846" cy="31840"/>
          </a:xfrm>
          <a:custGeom>
            <a:avLst/>
            <a:gdLst>
              <a:gd name="connsiteX0" fmla="*/ 93496 w 195846"/>
              <a:gd name="connsiteY0" fmla="*/ 16706 h 31840"/>
              <a:gd name="connsiteX1" fmla="*/ 195828 w 195846"/>
              <a:gd name="connsiteY1" fmla="*/ 12631 h 31840"/>
              <a:gd name="connsiteX2" fmla="*/ 109909 w 195846"/>
              <a:gd name="connsiteY2" fmla="*/ 6323 h 31840"/>
              <a:gd name="connsiteX3" fmla="*/ 41409 w 195846"/>
              <a:gd name="connsiteY3" fmla="*/ 1912 h 31840"/>
              <a:gd name="connsiteX4" fmla="*/ 97 w 195846"/>
              <a:gd name="connsiteY4" fmla="*/ 31668 h 31840"/>
              <a:gd name="connsiteX5" fmla="*/ 93496 w 195846"/>
              <a:gd name="connsiteY5" fmla="*/ 16706 h 3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846" h="31840">
                <a:moveTo>
                  <a:pt x="93496" y="16706"/>
                </a:moveTo>
                <a:cubicBezTo>
                  <a:pt x="127830" y="18995"/>
                  <a:pt x="163281" y="23796"/>
                  <a:pt x="195828" y="12631"/>
                </a:cubicBezTo>
                <a:cubicBezTo>
                  <a:pt x="168584" y="3252"/>
                  <a:pt x="138605" y="9170"/>
                  <a:pt x="109909" y="6323"/>
                </a:cubicBezTo>
                <a:cubicBezTo>
                  <a:pt x="87020" y="4034"/>
                  <a:pt x="63740" y="-3894"/>
                  <a:pt x="41409" y="1912"/>
                </a:cubicBezTo>
                <a:cubicBezTo>
                  <a:pt x="32086" y="4313"/>
                  <a:pt x="-2248" y="20112"/>
                  <a:pt x="97" y="31668"/>
                </a:cubicBezTo>
                <a:cubicBezTo>
                  <a:pt x="29412" y="18694"/>
                  <a:pt x="61591" y="13541"/>
                  <a:pt x="93496" y="16706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9E688EB9-AA51-43E8-AD37-339309074C04}"/>
              </a:ext>
            </a:extLst>
          </p:cNvPr>
          <p:cNvSpPr/>
          <p:nvPr/>
        </p:nvSpPr>
        <p:spPr>
          <a:xfrm>
            <a:off x="3925928" y="4917861"/>
            <a:ext cx="156652" cy="16771"/>
          </a:xfrm>
          <a:custGeom>
            <a:avLst/>
            <a:gdLst>
              <a:gd name="connsiteX0" fmla="*/ -18 w 156652"/>
              <a:gd name="connsiteY0" fmla="*/ 5690 h 16771"/>
              <a:gd name="connsiteX1" fmla="*/ 21308 w 156652"/>
              <a:gd name="connsiteY1" fmla="*/ 7923 h 16771"/>
              <a:gd name="connsiteX2" fmla="*/ 99913 w 156652"/>
              <a:gd name="connsiteY2" fmla="*/ 16576 h 16771"/>
              <a:gd name="connsiteX3" fmla="*/ 156634 w 156652"/>
              <a:gd name="connsiteY3" fmla="*/ -172 h 1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652" h="16771">
                <a:moveTo>
                  <a:pt x="-18" y="5690"/>
                </a:moveTo>
                <a:cubicBezTo>
                  <a:pt x="7167" y="4931"/>
                  <a:pt x="14436" y="5696"/>
                  <a:pt x="21308" y="7923"/>
                </a:cubicBezTo>
                <a:cubicBezTo>
                  <a:pt x="47061" y="13986"/>
                  <a:pt x="73457" y="16889"/>
                  <a:pt x="99913" y="16576"/>
                </a:cubicBezTo>
                <a:cubicBezTo>
                  <a:pt x="120123" y="16576"/>
                  <a:pt x="141896" y="13506"/>
                  <a:pt x="156634" y="-17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B25B4725-EBA9-4BE8-86D8-077BE33107F0}"/>
              </a:ext>
            </a:extLst>
          </p:cNvPr>
          <p:cNvSpPr/>
          <p:nvPr/>
        </p:nvSpPr>
        <p:spPr>
          <a:xfrm>
            <a:off x="3815334" y="5080376"/>
            <a:ext cx="183896" cy="32381"/>
          </a:xfrm>
          <a:custGeom>
            <a:avLst/>
            <a:gdLst>
              <a:gd name="connsiteX0" fmla="*/ -18 w 183896"/>
              <a:gd name="connsiteY0" fmla="*/ 17860 h 32381"/>
              <a:gd name="connsiteX1" fmla="*/ 76745 w 183896"/>
              <a:gd name="connsiteY1" fmla="*/ 31817 h 32381"/>
              <a:gd name="connsiteX2" fmla="*/ 154010 w 183896"/>
              <a:gd name="connsiteY2" fmla="*/ 16967 h 32381"/>
              <a:gd name="connsiteX3" fmla="*/ 183878 w 183896"/>
              <a:gd name="connsiteY3" fmla="*/ -172 h 3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96" h="32381">
                <a:moveTo>
                  <a:pt x="-18" y="17860"/>
                </a:moveTo>
                <a:cubicBezTo>
                  <a:pt x="23993" y="28886"/>
                  <a:pt x="50389" y="33682"/>
                  <a:pt x="76745" y="31817"/>
                </a:cubicBezTo>
                <a:cubicBezTo>
                  <a:pt x="102990" y="29885"/>
                  <a:pt x="128921" y="24900"/>
                  <a:pt x="154010" y="16967"/>
                </a:cubicBezTo>
                <a:cubicBezTo>
                  <a:pt x="165176" y="13673"/>
                  <a:pt x="177346" y="9542"/>
                  <a:pt x="183878" y="-17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ED8EC8A8-90EC-4EBA-8393-7321EB95E923}"/>
              </a:ext>
            </a:extLst>
          </p:cNvPr>
          <p:cNvSpPr/>
          <p:nvPr/>
        </p:nvSpPr>
        <p:spPr>
          <a:xfrm>
            <a:off x="4045120" y="5115491"/>
            <a:ext cx="187748" cy="60237"/>
          </a:xfrm>
          <a:custGeom>
            <a:avLst/>
            <a:gdLst>
              <a:gd name="connsiteX0" fmla="*/ 17344 w 187748"/>
              <a:gd name="connsiteY0" fmla="*/ 7309 h 60237"/>
              <a:gd name="connsiteX1" fmla="*/ 187730 w 187748"/>
              <a:gd name="connsiteY1" fmla="*/ 60066 h 60237"/>
              <a:gd name="connsiteX2" fmla="*/ 96285 w 187748"/>
              <a:gd name="connsiteY2" fmla="*/ 25620 h 60237"/>
              <a:gd name="connsiteX3" fmla="*/ -18 w 187748"/>
              <a:gd name="connsiteY3" fmla="*/ -172 h 60237"/>
              <a:gd name="connsiteX4" fmla="*/ 17344 w 187748"/>
              <a:gd name="connsiteY4" fmla="*/ 7309 h 6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48" h="60237">
                <a:moveTo>
                  <a:pt x="17344" y="7309"/>
                </a:moveTo>
                <a:cubicBezTo>
                  <a:pt x="69582" y="37182"/>
                  <a:pt x="127755" y="55192"/>
                  <a:pt x="187730" y="60066"/>
                </a:cubicBezTo>
                <a:cubicBezTo>
                  <a:pt x="157472" y="47935"/>
                  <a:pt x="126990" y="36451"/>
                  <a:pt x="96285" y="25620"/>
                </a:cubicBezTo>
                <a:cubicBezTo>
                  <a:pt x="64876" y="14617"/>
                  <a:pt x="32686" y="5991"/>
                  <a:pt x="-18" y="-172"/>
                </a:cubicBezTo>
                <a:cubicBezTo>
                  <a:pt x="6201" y="1168"/>
                  <a:pt x="12097" y="3713"/>
                  <a:pt x="17344" y="7309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D5F669EA-3E9C-4244-8FBE-DFC4F457B341}"/>
              </a:ext>
            </a:extLst>
          </p:cNvPr>
          <p:cNvSpPr/>
          <p:nvPr/>
        </p:nvSpPr>
        <p:spPr>
          <a:xfrm>
            <a:off x="4098994" y="5073630"/>
            <a:ext cx="95130" cy="19310"/>
          </a:xfrm>
          <a:custGeom>
            <a:avLst/>
            <a:gdLst>
              <a:gd name="connsiteX0" fmla="*/ 47826 w 95130"/>
              <a:gd name="connsiteY0" fmla="*/ 17180 h 19310"/>
              <a:gd name="connsiteX1" fmla="*/ 79592 w 95130"/>
              <a:gd name="connsiteY1" fmla="*/ 18911 h 19310"/>
              <a:gd name="connsiteX2" fmla="*/ 95112 w 95130"/>
              <a:gd name="connsiteY2" fmla="*/ 13328 h 19310"/>
              <a:gd name="connsiteX3" fmla="*/ 24155 w 95130"/>
              <a:gd name="connsiteY3" fmla="*/ 2889 h 19310"/>
              <a:gd name="connsiteX4" fmla="*/ -18 w 95130"/>
              <a:gd name="connsiteY4" fmla="*/ 1605 h 19310"/>
              <a:gd name="connsiteX5" fmla="*/ 47826 w 95130"/>
              <a:gd name="connsiteY5" fmla="*/ 17180 h 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30" h="19310">
                <a:moveTo>
                  <a:pt x="47826" y="17180"/>
                </a:moveTo>
                <a:cubicBezTo>
                  <a:pt x="58316" y="18928"/>
                  <a:pt x="68974" y="19508"/>
                  <a:pt x="79592" y="18911"/>
                </a:cubicBezTo>
                <a:cubicBezTo>
                  <a:pt x="85175" y="18911"/>
                  <a:pt x="91818" y="18130"/>
                  <a:pt x="95112" y="13328"/>
                </a:cubicBezTo>
                <a:cubicBezTo>
                  <a:pt x="71162" y="14333"/>
                  <a:pt x="47547" y="8192"/>
                  <a:pt x="24155" y="2889"/>
                </a:cubicBezTo>
                <a:cubicBezTo>
                  <a:pt x="17512" y="1326"/>
                  <a:pt x="5565" y="-2359"/>
                  <a:pt x="-18" y="1605"/>
                </a:cubicBezTo>
                <a:cubicBezTo>
                  <a:pt x="10589" y="9197"/>
                  <a:pt x="34428" y="14501"/>
                  <a:pt x="47826" y="1718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95259AB5-A91D-4A91-A379-033FB090BA16}"/>
              </a:ext>
            </a:extLst>
          </p:cNvPr>
          <p:cNvSpPr/>
          <p:nvPr/>
        </p:nvSpPr>
        <p:spPr>
          <a:xfrm>
            <a:off x="4253421" y="5495956"/>
            <a:ext cx="112038" cy="182611"/>
          </a:xfrm>
          <a:custGeom>
            <a:avLst/>
            <a:gdLst>
              <a:gd name="connsiteX0" fmla="*/ 37379 w 112038"/>
              <a:gd name="connsiteY0" fmla="*/ 93562 h 182611"/>
              <a:gd name="connsiteX1" fmla="*/ 80031 w 112038"/>
              <a:gd name="connsiteY1" fmla="*/ 154973 h 182611"/>
              <a:gd name="connsiteX2" fmla="*/ 112020 w 112038"/>
              <a:gd name="connsiteY2" fmla="*/ 182440 h 182611"/>
              <a:gd name="connsiteX3" fmla="*/ 37100 w 112038"/>
              <a:gd name="connsiteY3" fmla="*/ 30198 h 182611"/>
              <a:gd name="connsiteX4" fmla="*/ 979 w 112038"/>
              <a:gd name="connsiteY4" fmla="*/ -172 h 182611"/>
              <a:gd name="connsiteX5" fmla="*/ 12926 w 112038"/>
              <a:gd name="connsiteY5" fmla="*/ 47672 h 182611"/>
              <a:gd name="connsiteX6" fmla="*/ 37379 w 112038"/>
              <a:gd name="connsiteY6" fmla="*/ 93562 h 18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38" h="182611">
                <a:moveTo>
                  <a:pt x="37379" y="93562"/>
                </a:moveTo>
                <a:cubicBezTo>
                  <a:pt x="49940" y="115112"/>
                  <a:pt x="62669" y="136885"/>
                  <a:pt x="80031" y="154973"/>
                </a:cubicBezTo>
                <a:cubicBezTo>
                  <a:pt x="90064" y="164838"/>
                  <a:pt x="100755" y="174016"/>
                  <a:pt x="112020" y="182440"/>
                </a:cubicBezTo>
                <a:cubicBezTo>
                  <a:pt x="91308" y="129627"/>
                  <a:pt x="70261" y="76367"/>
                  <a:pt x="37100" y="30198"/>
                </a:cubicBezTo>
                <a:cubicBezTo>
                  <a:pt x="28726" y="18586"/>
                  <a:pt x="16220" y="1949"/>
                  <a:pt x="979" y="-172"/>
                </a:cubicBezTo>
                <a:cubicBezTo>
                  <a:pt x="-3375" y="12724"/>
                  <a:pt x="7623" y="35557"/>
                  <a:pt x="12926" y="47672"/>
                </a:cubicBezTo>
                <a:cubicBezTo>
                  <a:pt x="20206" y="63415"/>
                  <a:pt x="28368" y="78740"/>
                  <a:pt x="37379" y="9356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BA489EB8-122C-4E63-B713-9A8D4D6F0474}"/>
              </a:ext>
            </a:extLst>
          </p:cNvPr>
          <p:cNvSpPr/>
          <p:nvPr/>
        </p:nvSpPr>
        <p:spPr>
          <a:xfrm>
            <a:off x="3679781" y="5171319"/>
            <a:ext cx="14797" cy="56888"/>
          </a:xfrm>
          <a:custGeom>
            <a:avLst/>
            <a:gdLst>
              <a:gd name="connsiteX0" fmla="*/ 655 w 14797"/>
              <a:gd name="connsiteY0" fmla="*/ 23276 h 56888"/>
              <a:gd name="connsiteX1" fmla="*/ 4173 w 14797"/>
              <a:gd name="connsiteY1" fmla="*/ 49403 h 56888"/>
              <a:gd name="connsiteX2" fmla="*/ 14780 w 14797"/>
              <a:gd name="connsiteY2" fmla="*/ 56716 h 56888"/>
              <a:gd name="connsiteX3" fmla="*/ 8527 w 14797"/>
              <a:gd name="connsiteY3" fmla="*/ 26234 h 56888"/>
              <a:gd name="connsiteX4" fmla="*/ 3335 w 14797"/>
              <a:gd name="connsiteY4" fmla="*/ -172 h 56888"/>
              <a:gd name="connsiteX5" fmla="*/ 655 w 14797"/>
              <a:gd name="connsiteY5" fmla="*/ 23276 h 5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97" h="56888">
                <a:moveTo>
                  <a:pt x="655" y="23276"/>
                </a:moveTo>
                <a:cubicBezTo>
                  <a:pt x="-294" y="32208"/>
                  <a:pt x="-1020" y="42090"/>
                  <a:pt x="4173" y="49403"/>
                </a:cubicBezTo>
                <a:cubicBezTo>
                  <a:pt x="6741" y="53009"/>
                  <a:pt x="10498" y="55600"/>
                  <a:pt x="14780" y="56716"/>
                </a:cubicBezTo>
                <a:cubicBezTo>
                  <a:pt x="12100" y="56046"/>
                  <a:pt x="9197" y="29807"/>
                  <a:pt x="8527" y="26234"/>
                </a:cubicBezTo>
                <a:cubicBezTo>
                  <a:pt x="7299" y="18921"/>
                  <a:pt x="8527" y="5243"/>
                  <a:pt x="3335" y="-172"/>
                </a:cubicBezTo>
                <a:cubicBezTo>
                  <a:pt x="1995" y="7532"/>
                  <a:pt x="1493" y="15460"/>
                  <a:pt x="655" y="23276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83D50995-A004-484E-9F77-50B5809A2F30}"/>
              </a:ext>
            </a:extLst>
          </p:cNvPr>
          <p:cNvSpPr/>
          <p:nvPr/>
        </p:nvSpPr>
        <p:spPr>
          <a:xfrm>
            <a:off x="3704795" y="5169979"/>
            <a:ext cx="32603" cy="52310"/>
          </a:xfrm>
          <a:custGeom>
            <a:avLst/>
            <a:gdLst>
              <a:gd name="connsiteX0" fmla="*/ 4672 w 32603"/>
              <a:gd name="connsiteY0" fmla="*/ 14343 h 52310"/>
              <a:gd name="connsiteX1" fmla="*/ 32585 w 32603"/>
              <a:gd name="connsiteY1" fmla="*/ 52138 h 52310"/>
              <a:gd name="connsiteX2" fmla="*/ 11148 w 32603"/>
              <a:gd name="connsiteY2" fmla="*/ 10993 h 52310"/>
              <a:gd name="connsiteX3" fmla="*/ -18 w 32603"/>
              <a:gd name="connsiteY3" fmla="*/ -172 h 52310"/>
              <a:gd name="connsiteX4" fmla="*/ 4672 w 32603"/>
              <a:gd name="connsiteY4" fmla="*/ 14343 h 5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03" h="52310">
                <a:moveTo>
                  <a:pt x="4672" y="14343"/>
                </a:moveTo>
                <a:cubicBezTo>
                  <a:pt x="8401" y="30237"/>
                  <a:pt x="18489" y="43904"/>
                  <a:pt x="32585" y="52138"/>
                </a:cubicBezTo>
                <a:cubicBezTo>
                  <a:pt x="22816" y="40080"/>
                  <a:pt x="19633" y="24225"/>
                  <a:pt x="11148" y="10993"/>
                </a:cubicBezTo>
                <a:cubicBezTo>
                  <a:pt x="8412" y="6751"/>
                  <a:pt x="5230" y="665"/>
                  <a:pt x="-18" y="-172"/>
                </a:cubicBezTo>
                <a:cubicBezTo>
                  <a:pt x="1305" y="4741"/>
                  <a:pt x="2868" y="9587"/>
                  <a:pt x="4672" y="14343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AEAF73FC-48A7-466B-96E1-CAC7FC18753E}"/>
              </a:ext>
            </a:extLst>
          </p:cNvPr>
          <p:cNvSpPr/>
          <p:nvPr/>
        </p:nvSpPr>
        <p:spPr>
          <a:xfrm>
            <a:off x="3617681" y="5015679"/>
            <a:ext cx="67239" cy="17829"/>
          </a:xfrm>
          <a:custGeom>
            <a:avLst/>
            <a:gdLst>
              <a:gd name="connsiteX0" fmla="*/ 67222 w 67239"/>
              <a:gd name="connsiteY0" fmla="*/ 7860 h 17829"/>
              <a:gd name="connsiteX1" fmla="*/ 11953 w 67239"/>
              <a:gd name="connsiteY1" fmla="*/ 14838 h 17829"/>
              <a:gd name="connsiteX2" fmla="*/ 340 w 67239"/>
              <a:gd name="connsiteY2" fmla="*/ 3115 h 17829"/>
              <a:gd name="connsiteX3" fmla="*/ 18652 w 67239"/>
              <a:gd name="connsiteY3" fmla="*/ 1775 h 17829"/>
              <a:gd name="connsiteX4" fmla="*/ 42937 w 67239"/>
              <a:gd name="connsiteY4" fmla="*/ 4845 h 17829"/>
              <a:gd name="connsiteX5" fmla="*/ 67222 w 67239"/>
              <a:gd name="connsiteY5" fmla="*/ 7860 h 1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39" h="17829">
                <a:moveTo>
                  <a:pt x="67222" y="7860"/>
                </a:moveTo>
                <a:cubicBezTo>
                  <a:pt x="50568" y="17764"/>
                  <a:pt x="30543" y="20293"/>
                  <a:pt x="11953" y="14838"/>
                </a:cubicBezTo>
                <a:cubicBezTo>
                  <a:pt x="7765" y="13610"/>
                  <a:pt x="-2004" y="9255"/>
                  <a:pt x="340" y="3115"/>
                </a:cubicBezTo>
                <a:cubicBezTo>
                  <a:pt x="2685" y="-3027"/>
                  <a:pt x="14018" y="1216"/>
                  <a:pt x="18652" y="1775"/>
                </a:cubicBezTo>
                <a:lnTo>
                  <a:pt x="42937" y="4845"/>
                </a:lnTo>
                <a:cubicBezTo>
                  <a:pt x="47403" y="5403"/>
                  <a:pt x="63593" y="9981"/>
                  <a:pt x="67222" y="78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D64E452B-E132-4C92-A8A9-3343DC68A3FC}"/>
              </a:ext>
            </a:extLst>
          </p:cNvPr>
          <p:cNvSpPr/>
          <p:nvPr/>
        </p:nvSpPr>
        <p:spPr>
          <a:xfrm>
            <a:off x="3602742" y="5062392"/>
            <a:ext cx="86477" cy="16914"/>
          </a:xfrm>
          <a:custGeom>
            <a:avLst/>
            <a:gdLst>
              <a:gd name="connsiteX0" fmla="*/ -18 w 86477"/>
              <a:gd name="connsiteY0" fmla="*/ 896 h 16914"/>
              <a:gd name="connsiteX1" fmla="*/ 32418 w 86477"/>
              <a:gd name="connsiteY1" fmla="*/ 11670 h 16914"/>
              <a:gd name="connsiteX2" fmla="*/ 69264 w 86477"/>
              <a:gd name="connsiteY2" fmla="*/ 16583 h 16914"/>
              <a:gd name="connsiteX3" fmla="*/ 86459 w 86477"/>
              <a:gd name="connsiteY3" fmla="*/ 11001 h 16914"/>
              <a:gd name="connsiteX4" fmla="*/ -18 w 86477"/>
              <a:gd name="connsiteY4" fmla="*/ 896 h 1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77" h="16914">
                <a:moveTo>
                  <a:pt x="-18" y="896"/>
                </a:moveTo>
                <a:cubicBezTo>
                  <a:pt x="11427" y="-556"/>
                  <a:pt x="21699" y="7372"/>
                  <a:pt x="32418" y="11670"/>
                </a:cubicBezTo>
                <a:cubicBezTo>
                  <a:pt x="44281" y="15623"/>
                  <a:pt x="56781" y="17292"/>
                  <a:pt x="69264" y="16583"/>
                </a:cubicBezTo>
                <a:cubicBezTo>
                  <a:pt x="75517" y="16583"/>
                  <a:pt x="82607" y="16081"/>
                  <a:pt x="86459" y="11001"/>
                </a:cubicBezTo>
                <a:cubicBezTo>
                  <a:pt x="57373" y="4357"/>
                  <a:pt x="30185" y="-2956"/>
                  <a:pt x="-18" y="896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3E60E21D-4836-4A1C-83B9-5749D63147E2}"/>
              </a:ext>
            </a:extLst>
          </p:cNvPr>
          <p:cNvSpPr/>
          <p:nvPr/>
        </p:nvSpPr>
        <p:spPr>
          <a:xfrm>
            <a:off x="3740748" y="4727768"/>
            <a:ext cx="15520" cy="65709"/>
          </a:xfrm>
          <a:custGeom>
            <a:avLst/>
            <a:gdLst>
              <a:gd name="connsiteX0" fmla="*/ 0 w 15520"/>
              <a:gd name="connsiteY0" fmla="*/ 0 h 65709"/>
              <a:gd name="connsiteX1" fmla="*/ 1842 w 15520"/>
              <a:gd name="connsiteY1" fmla="*/ 0 h 65709"/>
              <a:gd name="connsiteX2" fmla="*/ 15520 w 15520"/>
              <a:gd name="connsiteY2" fmla="*/ 49184 h 65709"/>
              <a:gd name="connsiteX3" fmla="*/ 0 w 15520"/>
              <a:gd name="connsiteY3" fmla="*/ 65709 h 65709"/>
              <a:gd name="connsiteX4" fmla="*/ 0 w 15520"/>
              <a:gd name="connsiteY4" fmla="*/ 0 h 6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0" h="65709">
                <a:moveTo>
                  <a:pt x="0" y="0"/>
                </a:moveTo>
                <a:lnTo>
                  <a:pt x="1842" y="0"/>
                </a:lnTo>
                <a:lnTo>
                  <a:pt x="15520" y="49184"/>
                </a:lnTo>
                <a:lnTo>
                  <a:pt x="0" y="65709"/>
                </a:lnTo>
                <a:lnTo>
                  <a:pt x="0" y="0"/>
                </a:lnTo>
                <a:close/>
              </a:path>
            </a:pathLst>
          </a:custGeom>
          <a:solidFill>
            <a:srgbClr val="A364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D7E8AB71-4DC8-4DEB-BD30-2E3F5638FF21}"/>
              </a:ext>
            </a:extLst>
          </p:cNvPr>
          <p:cNvGrpSpPr/>
          <p:nvPr/>
        </p:nvGrpSpPr>
        <p:grpSpPr>
          <a:xfrm>
            <a:off x="3413152" y="4332913"/>
            <a:ext cx="522825" cy="217888"/>
            <a:chOff x="3413152" y="4332913"/>
            <a:chExt cx="522825" cy="217888"/>
          </a:xfrm>
        </p:grpSpPr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D1EC0A7-9924-46E7-8BD7-C4F76589410A}"/>
                </a:ext>
              </a:extLst>
            </p:cNvPr>
            <p:cNvSpPr/>
            <p:nvPr/>
          </p:nvSpPr>
          <p:spPr>
            <a:xfrm>
              <a:off x="3435761" y="4337812"/>
              <a:ext cx="2512" cy="24284"/>
            </a:xfrm>
            <a:custGeom>
              <a:avLst/>
              <a:gdLst>
                <a:gd name="connsiteX0" fmla="*/ 2495 w 2512"/>
                <a:gd name="connsiteY0" fmla="*/ -172 h 24284"/>
                <a:gd name="connsiteX1" fmla="*/ -18 w 2512"/>
                <a:gd name="connsiteY1" fmla="*/ 24113 h 24284"/>
                <a:gd name="connsiteX2" fmla="*/ 1490 w 2512"/>
                <a:gd name="connsiteY2" fmla="*/ 16297 h 24284"/>
                <a:gd name="connsiteX3" fmla="*/ 2495 w 2512"/>
                <a:gd name="connsiteY3" fmla="*/ -172 h 2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2" h="24284">
                  <a:moveTo>
                    <a:pt x="2495" y="-172"/>
                  </a:moveTo>
                  <a:cubicBezTo>
                    <a:pt x="798" y="7811"/>
                    <a:pt x="-40" y="15951"/>
                    <a:pt x="-18" y="24113"/>
                  </a:cubicBezTo>
                  <a:cubicBezTo>
                    <a:pt x="680" y="21550"/>
                    <a:pt x="1183" y="18938"/>
                    <a:pt x="1490" y="16297"/>
                  </a:cubicBezTo>
                  <a:cubicBezTo>
                    <a:pt x="2160" y="10938"/>
                    <a:pt x="2104" y="5299"/>
                    <a:pt x="2495" y="-172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2E1BA75-ACE0-45A9-8F13-FC067C7927F6}"/>
                </a:ext>
              </a:extLst>
            </p:cNvPr>
            <p:cNvSpPr/>
            <p:nvPr/>
          </p:nvSpPr>
          <p:spPr>
            <a:xfrm>
              <a:off x="3413152" y="4332913"/>
              <a:ext cx="202655" cy="94426"/>
            </a:xfrm>
            <a:custGeom>
              <a:avLst/>
              <a:gdLst>
                <a:gd name="connsiteX0" fmla="*/ 191638 w 202655"/>
                <a:gd name="connsiteY0" fmla="*/ 11092 h 94426"/>
                <a:gd name="connsiteX1" fmla="*/ 200872 w 202655"/>
                <a:gd name="connsiteY1" fmla="*/ 21476 h 94426"/>
                <a:gd name="connsiteX2" fmla="*/ 200794 w 202655"/>
                <a:gd name="connsiteY2" fmla="*/ 22257 h 94426"/>
                <a:gd name="connsiteX3" fmla="*/ 193481 w 202655"/>
                <a:gd name="connsiteY3" fmla="*/ -74 h 94426"/>
                <a:gd name="connsiteX4" fmla="*/ 164785 w 202655"/>
                <a:gd name="connsiteY4" fmla="*/ 16954 h 94426"/>
                <a:gd name="connsiteX5" fmla="*/ 154960 w 202655"/>
                <a:gd name="connsiteY5" fmla="*/ 42969 h 94426"/>
                <a:gd name="connsiteX6" fmla="*/ 120681 w 202655"/>
                <a:gd name="connsiteY6" fmla="*/ 74847 h 94426"/>
                <a:gd name="connsiteX7" fmla="*/ 73619 w 202655"/>
                <a:gd name="connsiteY7" fmla="*/ 83221 h 94426"/>
                <a:gd name="connsiteX8" fmla="*/ 6626 w 202655"/>
                <a:gd name="connsiteY8" fmla="*/ 65021 h 94426"/>
                <a:gd name="connsiteX9" fmla="*/ -18 w 202655"/>
                <a:gd name="connsiteY9" fmla="*/ 71051 h 94426"/>
                <a:gd name="connsiteX10" fmla="*/ 71832 w 202655"/>
                <a:gd name="connsiteY10" fmla="*/ 94163 h 94426"/>
                <a:gd name="connsiteX11" fmla="*/ 118839 w 202655"/>
                <a:gd name="connsiteY11" fmla="*/ 85789 h 94426"/>
                <a:gd name="connsiteX12" fmla="*/ 153173 w 202655"/>
                <a:gd name="connsiteY12" fmla="*/ 53912 h 94426"/>
                <a:gd name="connsiteX13" fmla="*/ 162943 w 202655"/>
                <a:gd name="connsiteY13" fmla="*/ 27952 h 94426"/>
                <a:gd name="connsiteX14" fmla="*/ 191638 w 202655"/>
                <a:gd name="connsiteY14" fmla="*/ 11092 h 9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655" h="94426">
                  <a:moveTo>
                    <a:pt x="191638" y="11092"/>
                  </a:moveTo>
                  <a:cubicBezTo>
                    <a:pt x="197054" y="11410"/>
                    <a:pt x="201190" y="16060"/>
                    <a:pt x="200872" y="21476"/>
                  </a:cubicBezTo>
                  <a:cubicBezTo>
                    <a:pt x="200855" y="21738"/>
                    <a:pt x="200828" y="22000"/>
                    <a:pt x="200794" y="22257"/>
                  </a:cubicBezTo>
                  <a:cubicBezTo>
                    <a:pt x="203418" y="12990"/>
                    <a:pt x="204870" y="1601"/>
                    <a:pt x="193481" y="-74"/>
                  </a:cubicBezTo>
                  <a:cubicBezTo>
                    <a:pt x="183543" y="-1302"/>
                    <a:pt x="169810" y="9249"/>
                    <a:pt x="164785" y="16954"/>
                  </a:cubicBezTo>
                  <a:cubicBezTo>
                    <a:pt x="159761" y="24658"/>
                    <a:pt x="158532" y="34428"/>
                    <a:pt x="154960" y="42969"/>
                  </a:cubicBezTo>
                  <a:cubicBezTo>
                    <a:pt x="148137" y="57663"/>
                    <a:pt x="135833" y="69108"/>
                    <a:pt x="120681" y="74847"/>
                  </a:cubicBezTo>
                  <a:cubicBezTo>
                    <a:pt x="105636" y="80480"/>
                    <a:pt x="89686" y="83316"/>
                    <a:pt x="73619" y="83221"/>
                  </a:cubicBezTo>
                  <a:cubicBezTo>
                    <a:pt x="49948" y="83947"/>
                    <a:pt x="23765" y="80653"/>
                    <a:pt x="6626" y="65021"/>
                  </a:cubicBezTo>
                  <a:cubicBezTo>
                    <a:pt x="4571" y="67204"/>
                    <a:pt x="2355" y="69220"/>
                    <a:pt x="-18" y="71051"/>
                  </a:cubicBezTo>
                  <a:cubicBezTo>
                    <a:pt x="16730" y="90981"/>
                    <a:pt x="45761" y="94945"/>
                    <a:pt x="71832" y="94163"/>
                  </a:cubicBezTo>
                  <a:cubicBezTo>
                    <a:pt x="87883" y="94258"/>
                    <a:pt x="103810" y="91417"/>
                    <a:pt x="118839" y="85789"/>
                  </a:cubicBezTo>
                  <a:cubicBezTo>
                    <a:pt x="133996" y="80033"/>
                    <a:pt x="146312" y="68600"/>
                    <a:pt x="153173" y="53912"/>
                  </a:cubicBezTo>
                  <a:cubicBezTo>
                    <a:pt x="156746" y="45370"/>
                    <a:pt x="157863" y="35712"/>
                    <a:pt x="162943" y="27952"/>
                  </a:cubicBezTo>
                  <a:cubicBezTo>
                    <a:pt x="168023" y="20192"/>
                    <a:pt x="181701" y="9864"/>
                    <a:pt x="191638" y="11092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580068E-4A55-4B47-A589-8984D03472BF}"/>
                </a:ext>
              </a:extLst>
            </p:cNvPr>
            <p:cNvSpPr/>
            <p:nvPr/>
          </p:nvSpPr>
          <p:spPr>
            <a:xfrm>
              <a:off x="3751914" y="4441390"/>
              <a:ext cx="184063" cy="109411"/>
            </a:xfrm>
            <a:custGeom>
              <a:avLst/>
              <a:gdLst>
                <a:gd name="connsiteX0" fmla="*/ 147758 w 184063"/>
                <a:gd name="connsiteY0" fmla="*/ 97230 h 109411"/>
                <a:gd name="connsiteX1" fmla="*/ 123584 w 184063"/>
                <a:gd name="connsiteY1" fmla="*/ 95332 h 109411"/>
                <a:gd name="connsiteX2" fmla="*/ 108846 w 184063"/>
                <a:gd name="connsiteY2" fmla="*/ 79421 h 109411"/>
                <a:gd name="connsiteX3" fmla="*/ 82663 w 184063"/>
                <a:gd name="connsiteY3" fmla="*/ 39225 h 109411"/>
                <a:gd name="connsiteX4" fmla="*/ 56089 w 184063"/>
                <a:gd name="connsiteY4" fmla="*/ 7850 h 109411"/>
                <a:gd name="connsiteX5" fmla="*/ 17010 w 184063"/>
                <a:gd name="connsiteY5" fmla="*/ 3719 h 109411"/>
                <a:gd name="connsiteX6" fmla="*/ -18 w 184063"/>
                <a:gd name="connsiteY6" fmla="*/ 35038 h 109411"/>
                <a:gd name="connsiteX7" fmla="*/ -18 w 184063"/>
                <a:gd name="connsiteY7" fmla="*/ 36545 h 109411"/>
                <a:gd name="connsiteX8" fmla="*/ 15223 w 184063"/>
                <a:gd name="connsiteY8" fmla="*/ 14661 h 109411"/>
                <a:gd name="connsiteX9" fmla="*/ 54302 w 184063"/>
                <a:gd name="connsiteY9" fmla="*/ 18792 h 109411"/>
                <a:gd name="connsiteX10" fmla="*/ 80932 w 184063"/>
                <a:gd name="connsiteY10" fmla="*/ 50167 h 109411"/>
                <a:gd name="connsiteX11" fmla="*/ 107115 w 184063"/>
                <a:gd name="connsiteY11" fmla="*/ 90363 h 109411"/>
                <a:gd name="connsiteX12" fmla="*/ 121854 w 184063"/>
                <a:gd name="connsiteY12" fmla="*/ 106274 h 109411"/>
                <a:gd name="connsiteX13" fmla="*/ 145971 w 184063"/>
                <a:gd name="connsiteY13" fmla="*/ 108172 h 109411"/>
                <a:gd name="connsiteX14" fmla="*/ 184046 w 184063"/>
                <a:gd name="connsiteY14" fmla="*/ 99407 h 109411"/>
                <a:gd name="connsiteX15" fmla="*/ 177235 w 184063"/>
                <a:gd name="connsiteY15" fmla="*/ 90977 h 109411"/>
                <a:gd name="connsiteX16" fmla="*/ 147758 w 184063"/>
                <a:gd name="connsiteY16" fmla="*/ 97230 h 10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063" h="109411">
                  <a:moveTo>
                    <a:pt x="147758" y="97230"/>
                  </a:moveTo>
                  <a:cubicBezTo>
                    <a:pt x="139702" y="99139"/>
                    <a:pt x="131244" y="98481"/>
                    <a:pt x="123584" y="95332"/>
                  </a:cubicBezTo>
                  <a:cubicBezTo>
                    <a:pt x="117393" y="91374"/>
                    <a:pt x="112324" y="85897"/>
                    <a:pt x="108846" y="79421"/>
                  </a:cubicBezTo>
                  <a:cubicBezTo>
                    <a:pt x="100137" y="66022"/>
                    <a:pt x="91411" y="52624"/>
                    <a:pt x="82663" y="39225"/>
                  </a:cubicBezTo>
                  <a:cubicBezTo>
                    <a:pt x="75902" y="27155"/>
                    <a:pt x="66880" y="16503"/>
                    <a:pt x="56089" y="7850"/>
                  </a:cubicBezTo>
                  <a:cubicBezTo>
                    <a:pt x="44923" y="-133"/>
                    <a:pt x="29012" y="-3316"/>
                    <a:pt x="17010" y="3719"/>
                  </a:cubicBezTo>
                  <a:cubicBezTo>
                    <a:pt x="6346" y="9971"/>
                    <a:pt x="1210" y="22756"/>
                    <a:pt x="-18" y="35038"/>
                  </a:cubicBezTo>
                  <a:cubicBezTo>
                    <a:pt x="-18" y="35540"/>
                    <a:pt x="-18" y="36043"/>
                    <a:pt x="-18" y="36545"/>
                  </a:cubicBezTo>
                  <a:cubicBezTo>
                    <a:pt x="2003" y="27540"/>
                    <a:pt x="7474" y="19680"/>
                    <a:pt x="15223" y="14661"/>
                  </a:cubicBezTo>
                  <a:cubicBezTo>
                    <a:pt x="27114" y="7627"/>
                    <a:pt x="43137" y="10865"/>
                    <a:pt x="54302" y="18792"/>
                  </a:cubicBezTo>
                  <a:cubicBezTo>
                    <a:pt x="65083" y="27473"/>
                    <a:pt x="74116" y="38120"/>
                    <a:pt x="80932" y="50167"/>
                  </a:cubicBezTo>
                  <a:cubicBezTo>
                    <a:pt x="89641" y="63566"/>
                    <a:pt x="98367" y="76965"/>
                    <a:pt x="107115" y="90363"/>
                  </a:cubicBezTo>
                  <a:cubicBezTo>
                    <a:pt x="110554" y="96861"/>
                    <a:pt x="115635" y="102349"/>
                    <a:pt x="121854" y="106274"/>
                  </a:cubicBezTo>
                  <a:cubicBezTo>
                    <a:pt x="129497" y="109417"/>
                    <a:pt x="137932" y="110082"/>
                    <a:pt x="145971" y="108172"/>
                  </a:cubicBezTo>
                  <a:cubicBezTo>
                    <a:pt x="158873" y="106257"/>
                    <a:pt x="171607" y="103326"/>
                    <a:pt x="184046" y="99407"/>
                  </a:cubicBezTo>
                  <a:cubicBezTo>
                    <a:pt x="181589" y="96750"/>
                    <a:pt x="179317" y="93936"/>
                    <a:pt x="177235" y="90977"/>
                  </a:cubicBezTo>
                  <a:cubicBezTo>
                    <a:pt x="167549" y="93679"/>
                    <a:pt x="157706" y="95767"/>
                    <a:pt x="147758" y="97230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E44FB78-554B-408B-A619-E6DEAF061DCA}"/>
                </a:ext>
              </a:extLst>
            </p:cNvPr>
            <p:cNvSpPr/>
            <p:nvPr/>
          </p:nvSpPr>
          <p:spPr>
            <a:xfrm>
              <a:off x="3598474" y="4407932"/>
              <a:ext cx="152814" cy="138623"/>
            </a:xfrm>
            <a:custGeom>
              <a:avLst/>
              <a:gdLst>
                <a:gd name="connsiteX0" fmla="*/ 151077 w 152814"/>
                <a:gd name="connsiteY0" fmla="*/ 118797 h 138623"/>
                <a:gd name="connsiteX1" fmla="*/ 136673 w 152814"/>
                <a:gd name="connsiteY1" fmla="*/ 124379 h 138623"/>
                <a:gd name="connsiteX2" fmla="*/ 119925 w 152814"/>
                <a:gd name="connsiteY2" fmla="*/ 126668 h 138623"/>
                <a:gd name="connsiteX3" fmla="*/ 104622 w 152814"/>
                <a:gd name="connsiteY3" fmla="*/ 119327 h 138623"/>
                <a:gd name="connsiteX4" fmla="*/ 104517 w 152814"/>
                <a:gd name="connsiteY4" fmla="*/ 119020 h 138623"/>
                <a:gd name="connsiteX5" fmla="*/ 54942 w 152814"/>
                <a:gd name="connsiteY5" fmla="*/ 50464 h 138623"/>
                <a:gd name="connsiteX6" fmla="*/ 7376 w 152814"/>
                <a:gd name="connsiteY6" fmla="*/ 29082 h 138623"/>
                <a:gd name="connsiteX7" fmla="*/ 2408 w 152814"/>
                <a:gd name="connsiteY7" fmla="*/ -172 h 138623"/>
                <a:gd name="connsiteX8" fmla="*/ 1459 w 152814"/>
                <a:gd name="connsiteY8" fmla="*/ 4908 h 138623"/>
                <a:gd name="connsiteX9" fmla="*/ 5534 w 152814"/>
                <a:gd name="connsiteY9" fmla="*/ 40024 h 138623"/>
                <a:gd name="connsiteX10" fmla="*/ 53099 w 152814"/>
                <a:gd name="connsiteY10" fmla="*/ 61406 h 138623"/>
                <a:gd name="connsiteX11" fmla="*/ 102730 w 152814"/>
                <a:gd name="connsiteY11" fmla="*/ 129962 h 138623"/>
                <a:gd name="connsiteX12" fmla="*/ 109150 w 152814"/>
                <a:gd name="connsiteY12" fmla="*/ 137611 h 138623"/>
                <a:gd name="connsiteX13" fmla="*/ 118138 w 152814"/>
                <a:gd name="connsiteY13" fmla="*/ 138001 h 138623"/>
                <a:gd name="connsiteX14" fmla="*/ 134887 w 152814"/>
                <a:gd name="connsiteY14" fmla="*/ 135712 h 138623"/>
                <a:gd name="connsiteX15" fmla="*/ 149290 w 152814"/>
                <a:gd name="connsiteY15" fmla="*/ 130130 h 138623"/>
                <a:gd name="connsiteX16" fmla="*/ 152696 w 152814"/>
                <a:gd name="connsiteY16" fmla="*/ 116787 h 138623"/>
                <a:gd name="connsiteX17" fmla="*/ 152696 w 152814"/>
                <a:gd name="connsiteY17" fmla="*/ 116787 h 138623"/>
                <a:gd name="connsiteX18" fmla="*/ 151077 w 152814"/>
                <a:gd name="connsiteY18" fmla="*/ 118797 h 13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814" h="138623">
                  <a:moveTo>
                    <a:pt x="151077" y="118797"/>
                  </a:moveTo>
                  <a:cubicBezTo>
                    <a:pt x="147091" y="122314"/>
                    <a:pt x="141988" y="124290"/>
                    <a:pt x="136673" y="124379"/>
                  </a:cubicBezTo>
                  <a:lnTo>
                    <a:pt x="119925" y="126668"/>
                  </a:lnTo>
                  <a:cubicBezTo>
                    <a:pt x="113672" y="128868"/>
                    <a:pt x="106817" y="125580"/>
                    <a:pt x="104622" y="119327"/>
                  </a:cubicBezTo>
                  <a:cubicBezTo>
                    <a:pt x="104583" y="119226"/>
                    <a:pt x="104550" y="119120"/>
                    <a:pt x="104517" y="119020"/>
                  </a:cubicBezTo>
                  <a:cubicBezTo>
                    <a:pt x="90615" y="93786"/>
                    <a:pt x="81013" y="62578"/>
                    <a:pt x="54942" y="50464"/>
                  </a:cubicBezTo>
                  <a:cubicBezTo>
                    <a:pt x="38863" y="42983"/>
                    <a:pt x="17704" y="43485"/>
                    <a:pt x="7376" y="29082"/>
                  </a:cubicBezTo>
                  <a:cubicBezTo>
                    <a:pt x="2134" y="20289"/>
                    <a:pt x="364" y="9860"/>
                    <a:pt x="2408" y="-172"/>
                  </a:cubicBezTo>
                  <a:cubicBezTo>
                    <a:pt x="2128" y="1559"/>
                    <a:pt x="1738" y="3233"/>
                    <a:pt x="1459" y="4908"/>
                  </a:cubicBezTo>
                  <a:cubicBezTo>
                    <a:pt x="-551" y="16855"/>
                    <a:pt x="-1556" y="30198"/>
                    <a:pt x="5534" y="40024"/>
                  </a:cubicBezTo>
                  <a:cubicBezTo>
                    <a:pt x="15862" y="54427"/>
                    <a:pt x="37077" y="53925"/>
                    <a:pt x="53099" y="61406"/>
                  </a:cubicBezTo>
                  <a:cubicBezTo>
                    <a:pt x="79227" y="73520"/>
                    <a:pt x="88829" y="104728"/>
                    <a:pt x="102730" y="129962"/>
                  </a:cubicBezTo>
                  <a:cubicBezTo>
                    <a:pt x="103997" y="133133"/>
                    <a:pt x="106247" y="135813"/>
                    <a:pt x="109150" y="137611"/>
                  </a:cubicBezTo>
                  <a:cubicBezTo>
                    <a:pt x="112053" y="138576"/>
                    <a:pt x="115163" y="138716"/>
                    <a:pt x="118138" y="138001"/>
                  </a:cubicBezTo>
                  <a:lnTo>
                    <a:pt x="134887" y="135712"/>
                  </a:lnTo>
                  <a:cubicBezTo>
                    <a:pt x="140207" y="135662"/>
                    <a:pt x="145327" y="133680"/>
                    <a:pt x="149290" y="130130"/>
                  </a:cubicBezTo>
                  <a:cubicBezTo>
                    <a:pt x="151964" y="126222"/>
                    <a:pt x="153170" y="121499"/>
                    <a:pt x="152696" y="116787"/>
                  </a:cubicBezTo>
                  <a:lnTo>
                    <a:pt x="152696" y="116787"/>
                  </a:lnTo>
                  <a:cubicBezTo>
                    <a:pt x="152210" y="117496"/>
                    <a:pt x="151668" y="118171"/>
                    <a:pt x="151077" y="118797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8B57EB7E-90FF-4824-BE11-A7F29E13CE40}"/>
              </a:ext>
            </a:extLst>
          </p:cNvPr>
          <p:cNvSpPr/>
          <p:nvPr/>
        </p:nvSpPr>
        <p:spPr>
          <a:xfrm>
            <a:off x="6024433" y="5310050"/>
            <a:ext cx="35785" cy="533265"/>
          </a:xfrm>
          <a:custGeom>
            <a:avLst/>
            <a:gdLst>
              <a:gd name="connsiteX0" fmla="*/ 35768 w 35785"/>
              <a:gd name="connsiteY0" fmla="*/ 533094 h 533265"/>
              <a:gd name="connsiteX1" fmla="*/ -18 w 35785"/>
              <a:gd name="connsiteY1" fmla="*/ 528125 h 533265"/>
              <a:gd name="connsiteX2" fmla="*/ -18 w 35785"/>
              <a:gd name="connsiteY2" fmla="*/ -172 h 533265"/>
              <a:gd name="connsiteX3" fmla="*/ 7295 w 35785"/>
              <a:gd name="connsiteY3" fmla="*/ 2061 h 533265"/>
              <a:gd name="connsiteX4" fmla="*/ 29626 w 35785"/>
              <a:gd name="connsiteY4" fmla="*/ 8928 h 533265"/>
              <a:gd name="connsiteX5" fmla="*/ 29626 w 35785"/>
              <a:gd name="connsiteY5" fmla="*/ 26514 h 533265"/>
              <a:gd name="connsiteX6" fmla="*/ 29626 w 35785"/>
              <a:gd name="connsiteY6" fmla="*/ 39745 h 533265"/>
              <a:gd name="connsiteX7" fmla="*/ 29626 w 35785"/>
              <a:gd name="connsiteY7" fmla="*/ 59787 h 533265"/>
              <a:gd name="connsiteX8" fmla="*/ 29906 w 35785"/>
              <a:gd name="connsiteY8" fmla="*/ 82732 h 533265"/>
              <a:gd name="connsiteX9" fmla="*/ 30408 w 35785"/>
              <a:gd name="connsiteY9" fmla="*/ 129962 h 533265"/>
              <a:gd name="connsiteX10" fmla="*/ 30408 w 35785"/>
              <a:gd name="connsiteY10" fmla="*/ 134708 h 533265"/>
              <a:gd name="connsiteX11" fmla="*/ 30408 w 35785"/>
              <a:gd name="connsiteY11" fmla="*/ 141016 h 533265"/>
              <a:gd name="connsiteX12" fmla="*/ 30408 w 35785"/>
              <a:gd name="connsiteY12" fmla="*/ 154415 h 533265"/>
              <a:gd name="connsiteX13" fmla="*/ 30408 w 35785"/>
              <a:gd name="connsiteY13" fmla="*/ 162510 h 533265"/>
              <a:gd name="connsiteX14" fmla="*/ 30408 w 35785"/>
              <a:gd name="connsiteY14" fmla="*/ 182105 h 533265"/>
              <a:gd name="connsiteX15" fmla="*/ 30408 w 35785"/>
              <a:gd name="connsiteY15" fmla="*/ 194387 h 533265"/>
              <a:gd name="connsiteX16" fmla="*/ 33088 w 35785"/>
              <a:gd name="connsiteY16" fmla="*/ 432269 h 533265"/>
              <a:gd name="connsiteX17" fmla="*/ 33088 w 35785"/>
              <a:gd name="connsiteY17" fmla="*/ 438633 h 533265"/>
              <a:gd name="connsiteX18" fmla="*/ 34037 w 35785"/>
              <a:gd name="connsiteY18" fmla="*/ 522375 h 533265"/>
              <a:gd name="connsiteX19" fmla="*/ 34037 w 35785"/>
              <a:gd name="connsiteY19" fmla="*/ 523659 h 53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785" h="533265">
                <a:moveTo>
                  <a:pt x="35768" y="533094"/>
                </a:moveTo>
                <a:lnTo>
                  <a:pt x="-18" y="528125"/>
                </a:lnTo>
                <a:lnTo>
                  <a:pt x="-18" y="-172"/>
                </a:lnTo>
                <a:lnTo>
                  <a:pt x="7295" y="2061"/>
                </a:lnTo>
                <a:lnTo>
                  <a:pt x="29626" y="8928"/>
                </a:lnTo>
                <a:lnTo>
                  <a:pt x="29626" y="26514"/>
                </a:lnTo>
                <a:lnTo>
                  <a:pt x="29626" y="39745"/>
                </a:lnTo>
                <a:lnTo>
                  <a:pt x="29626" y="59787"/>
                </a:lnTo>
                <a:lnTo>
                  <a:pt x="29906" y="82732"/>
                </a:lnTo>
                <a:lnTo>
                  <a:pt x="30408" y="129962"/>
                </a:lnTo>
                <a:lnTo>
                  <a:pt x="30408" y="134708"/>
                </a:lnTo>
                <a:lnTo>
                  <a:pt x="30408" y="141016"/>
                </a:lnTo>
                <a:lnTo>
                  <a:pt x="30408" y="154415"/>
                </a:lnTo>
                <a:lnTo>
                  <a:pt x="30408" y="162510"/>
                </a:lnTo>
                <a:lnTo>
                  <a:pt x="30408" y="182105"/>
                </a:lnTo>
                <a:lnTo>
                  <a:pt x="30408" y="194387"/>
                </a:lnTo>
                <a:lnTo>
                  <a:pt x="33088" y="432269"/>
                </a:lnTo>
                <a:lnTo>
                  <a:pt x="33088" y="438633"/>
                </a:lnTo>
                <a:lnTo>
                  <a:pt x="34037" y="522375"/>
                </a:lnTo>
                <a:lnTo>
                  <a:pt x="34037" y="523659"/>
                </a:lnTo>
                <a:close/>
              </a:path>
            </a:pathLst>
          </a:custGeom>
          <a:solidFill>
            <a:srgbClr val="EAECF0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B477F529-5A09-4B8A-B565-78FFCDD97014}"/>
              </a:ext>
            </a:extLst>
          </p:cNvPr>
          <p:cNvSpPr/>
          <p:nvPr/>
        </p:nvSpPr>
        <p:spPr>
          <a:xfrm>
            <a:off x="6055976" y="5319039"/>
            <a:ext cx="24675" cy="527068"/>
          </a:xfrm>
          <a:custGeom>
            <a:avLst/>
            <a:gdLst>
              <a:gd name="connsiteX0" fmla="*/ 24323 w 24675"/>
              <a:gd name="connsiteY0" fmla="*/ 526896 h 527068"/>
              <a:gd name="connsiteX1" fmla="*/ 4392 w 24675"/>
              <a:gd name="connsiteY1" fmla="*/ 524105 h 527068"/>
              <a:gd name="connsiteX2" fmla="*/ 4392 w 24675"/>
              <a:gd name="connsiteY2" fmla="*/ 514558 h 527068"/>
              <a:gd name="connsiteX3" fmla="*/ 4392 w 24675"/>
              <a:gd name="connsiteY3" fmla="*/ 513274 h 527068"/>
              <a:gd name="connsiteX4" fmla="*/ 3443 w 24675"/>
              <a:gd name="connsiteY4" fmla="*/ 429533 h 527068"/>
              <a:gd name="connsiteX5" fmla="*/ 3443 w 24675"/>
              <a:gd name="connsiteY5" fmla="*/ 423169 h 527068"/>
              <a:gd name="connsiteX6" fmla="*/ 764 w 24675"/>
              <a:gd name="connsiteY6" fmla="*/ 185287 h 527068"/>
              <a:gd name="connsiteX7" fmla="*/ 764 w 24675"/>
              <a:gd name="connsiteY7" fmla="*/ 173005 h 527068"/>
              <a:gd name="connsiteX8" fmla="*/ 764 w 24675"/>
              <a:gd name="connsiteY8" fmla="*/ 153410 h 527068"/>
              <a:gd name="connsiteX9" fmla="*/ 764 w 24675"/>
              <a:gd name="connsiteY9" fmla="*/ 145315 h 527068"/>
              <a:gd name="connsiteX10" fmla="*/ 764 w 24675"/>
              <a:gd name="connsiteY10" fmla="*/ 131916 h 527068"/>
              <a:gd name="connsiteX11" fmla="*/ 764 w 24675"/>
              <a:gd name="connsiteY11" fmla="*/ 125607 h 527068"/>
              <a:gd name="connsiteX12" fmla="*/ 764 w 24675"/>
              <a:gd name="connsiteY12" fmla="*/ 120862 h 527068"/>
              <a:gd name="connsiteX13" fmla="*/ 261 w 24675"/>
              <a:gd name="connsiteY13" fmla="*/ 73632 h 527068"/>
              <a:gd name="connsiteX14" fmla="*/ -18 w 24675"/>
              <a:gd name="connsiteY14" fmla="*/ 50687 h 527068"/>
              <a:gd name="connsiteX15" fmla="*/ -18 w 24675"/>
              <a:gd name="connsiteY15" fmla="*/ 30645 h 527068"/>
              <a:gd name="connsiteX16" fmla="*/ -18 w 24675"/>
              <a:gd name="connsiteY16" fmla="*/ 17413 h 527068"/>
              <a:gd name="connsiteX17" fmla="*/ -18 w 24675"/>
              <a:gd name="connsiteY17" fmla="*/ -172 h 527068"/>
              <a:gd name="connsiteX18" fmla="*/ 21476 w 24675"/>
              <a:gd name="connsiteY18" fmla="*/ -172 h 527068"/>
              <a:gd name="connsiteX19" fmla="*/ 21476 w 24675"/>
              <a:gd name="connsiteY19" fmla="*/ 19256 h 527068"/>
              <a:gd name="connsiteX20" fmla="*/ 21476 w 24675"/>
              <a:gd name="connsiteY20" fmla="*/ 32543 h 527068"/>
              <a:gd name="connsiteX21" fmla="*/ 21476 w 24675"/>
              <a:gd name="connsiteY21" fmla="*/ 47840 h 527068"/>
              <a:gd name="connsiteX22" fmla="*/ 21476 w 24675"/>
              <a:gd name="connsiteY22" fmla="*/ 68105 h 527068"/>
              <a:gd name="connsiteX23" fmla="*/ 21922 w 24675"/>
              <a:gd name="connsiteY23" fmla="*/ 119132 h 527068"/>
              <a:gd name="connsiteX24" fmla="*/ 21922 w 24675"/>
              <a:gd name="connsiteY24" fmla="*/ 130297 h 527068"/>
              <a:gd name="connsiteX25" fmla="*/ 21922 w 24675"/>
              <a:gd name="connsiteY25" fmla="*/ 141965 h 527068"/>
              <a:gd name="connsiteX26" fmla="*/ 21922 w 24675"/>
              <a:gd name="connsiteY26" fmla="*/ 150116 h 527068"/>
              <a:gd name="connsiteX27" fmla="*/ 21922 w 24675"/>
              <a:gd name="connsiteY27" fmla="*/ 160109 h 527068"/>
              <a:gd name="connsiteX28" fmla="*/ 21922 w 24675"/>
              <a:gd name="connsiteY28" fmla="*/ 173117 h 527068"/>
              <a:gd name="connsiteX29" fmla="*/ 21922 w 24675"/>
              <a:gd name="connsiteY29" fmla="*/ 173117 h 527068"/>
              <a:gd name="connsiteX30" fmla="*/ 23988 w 24675"/>
              <a:gd name="connsiteY30" fmla="*/ 422778 h 527068"/>
              <a:gd name="connsiteX31" fmla="*/ 23988 w 24675"/>
              <a:gd name="connsiteY31" fmla="*/ 429198 h 527068"/>
              <a:gd name="connsiteX32" fmla="*/ 24658 w 24675"/>
              <a:gd name="connsiteY32" fmla="*/ 512214 h 527068"/>
              <a:gd name="connsiteX33" fmla="*/ 24658 w 24675"/>
              <a:gd name="connsiteY33" fmla="*/ 513554 h 52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4675" h="527068">
                <a:moveTo>
                  <a:pt x="24323" y="526896"/>
                </a:moveTo>
                <a:lnTo>
                  <a:pt x="4392" y="524105"/>
                </a:lnTo>
                <a:lnTo>
                  <a:pt x="4392" y="514558"/>
                </a:lnTo>
                <a:lnTo>
                  <a:pt x="4392" y="513274"/>
                </a:lnTo>
                <a:lnTo>
                  <a:pt x="3443" y="429533"/>
                </a:lnTo>
                <a:lnTo>
                  <a:pt x="3443" y="423169"/>
                </a:lnTo>
                <a:lnTo>
                  <a:pt x="764" y="185287"/>
                </a:lnTo>
                <a:lnTo>
                  <a:pt x="764" y="173005"/>
                </a:lnTo>
                <a:lnTo>
                  <a:pt x="764" y="153410"/>
                </a:lnTo>
                <a:lnTo>
                  <a:pt x="764" y="145315"/>
                </a:lnTo>
                <a:lnTo>
                  <a:pt x="764" y="131916"/>
                </a:lnTo>
                <a:lnTo>
                  <a:pt x="764" y="125607"/>
                </a:lnTo>
                <a:lnTo>
                  <a:pt x="764" y="120862"/>
                </a:lnTo>
                <a:lnTo>
                  <a:pt x="261" y="73632"/>
                </a:lnTo>
                <a:lnTo>
                  <a:pt x="-18" y="50687"/>
                </a:lnTo>
                <a:lnTo>
                  <a:pt x="-18" y="30645"/>
                </a:lnTo>
                <a:lnTo>
                  <a:pt x="-18" y="17413"/>
                </a:lnTo>
                <a:lnTo>
                  <a:pt x="-18" y="-172"/>
                </a:lnTo>
                <a:lnTo>
                  <a:pt x="21476" y="-172"/>
                </a:lnTo>
                <a:lnTo>
                  <a:pt x="21476" y="19256"/>
                </a:lnTo>
                <a:lnTo>
                  <a:pt x="21476" y="32543"/>
                </a:lnTo>
                <a:lnTo>
                  <a:pt x="21476" y="47840"/>
                </a:lnTo>
                <a:lnTo>
                  <a:pt x="21476" y="68105"/>
                </a:lnTo>
                <a:lnTo>
                  <a:pt x="21922" y="119132"/>
                </a:lnTo>
                <a:lnTo>
                  <a:pt x="21922" y="130297"/>
                </a:lnTo>
                <a:lnTo>
                  <a:pt x="21922" y="141965"/>
                </a:lnTo>
                <a:lnTo>
                  <a:pt x="21922" y="150116"/>
                </a:lnTo>
                <a:lnTo>
                  <a:pt x="21922" y="160109"/>
                </a:lnTo>
                <a:lnTo>
                  <a:pt x="21922" y="173117"/>
                </a:lnTo>
                <a:lnTo>
                  <a:pt x="21922" y="173117"/>
                </a:lnTo>
                <a:lnTo>
                  <a:pt x="23988" y="422778"/>
                </a:lnTo>
                <a:lnTo>
                  <a:pt x="23988" y="429198"/>
                </a:lnTo>
                <a:lnTo>
                  <a:pt x="24658" y="512214"/>
                </a:lnTo>
                <a:lnTo>
                  <a:pt x="24658" y="513554"/>
                </a:lnTo>
                <a:close/>
              </a:path>
            </a:pathLst>
          </a:custGeom>
          <a:solidFill>
            <a:srgbClr val="D3DAE1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5243782D-25FE-4D6B-9D6B-CA59339A726C}"/>
              </a:ext>
            </a:extLst>
          </p:cNvPr>
          <p:cNvSpPr/>
          <p:nvPr/>
        </p:nvSpPr>
        <p:spPr>
          <a:xfrm>
            <a:off x="6080317" y="5875919"/>
            <a:ext cx="5582" cy="5582"/>
          </a:xfrm>
          <a:custGeom>
            <a:avLst/>
            <a:gdLst>
              <a:gd name="connsiteX0" fmla="*/ -18 w 5582"/>
              <a:gd name="connsiteY0" fmla="*/ -172 h 5582"/>
              <a:gd name="connsiteX1" fmla="*/ -18 w 5582"/>
              <a:gd name="connsiteY1" fmla="*/ -172 h 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82" h="5582">
                <a:moveTo>
                  <a:pt x="-18" y="-172"/>
                </a:moveTo>
                <a:lnTo>
                  <a:pt x="-18" y="-172"/>
                </a:lnTo>
                <a:close/>
              </a:path>
            </a:pathLst>
          </a:custGeom>
          <a:solidFill>
            <a:srgbClr val="D3DAE1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B937E864-237E-4200-9145-6EB6B8CADC29}"/>
              </a:ext>
            </a:extLst>
          </p:cNvPr>
          <p:cNvSpPr/>
          <p:nvPr/>
        </p:nvSpPr>
        <p:spPr>
          <a:xfrm>
            <a:off x="8218961" y="5244565"/>
            <a:ext cx="33050" cy="477940"/>
          </a:xfrm>
          <a:custGeom>
            <a:avLst/>
            <a:gdLst>
              <a:gd name="connsiteX0" fmla="*/ 33032 w 33050"/>
              <a:gd name="connsiteY0" fmla="*/ -172 h 477940"/>
              <a:gd name="connsiteX1" fmla="*/ 33032 w 33050"/>
              <a:gd name="connsiteY1" fmla="*/ 455828 h 477940"/>
              <a:gd name="connsiteX2" fmla="*/ 429 w 33050"/>
              <a:gd name="connsiteY2" fmla="*/ 477768 h 477940"/>
              <a:gd name="connsiteX3" fmla="*/ -18 w 33050"/>
              <a:gd name="connsiteY3" fmla="*/ 98140 h 477940"/>
              <a:gd name="connsiteX4" fmla="*/ -18 w 33050"/>
              <a:gd name="connsiteY4" fmla="*/ 57833 h 4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50" h="477940">
                <a:moveTo>
                  <a:pt x="33032" y="-172"/>
                </a:moveTo>
                <a:lnTo>
                  <a:pt x="33032" y="455828"/>
                </a:lnTo>
                <a:cubicBezTo>
                  <a:pt x="22425" y="463270"/>
                  <a:pt x="11539" y="470583"/>
                  <a:pt x="429" y="477768"/>
                </a:cubicBezTo>
                <a:lnTo>
                  <a:pt x="-18" y="98140"/>
                </a:lnTo>
                <a:lnTo>
                  <a:pt x="-18" y="57833"/>
                </a:lnTo>
                <a:close/>
              </a:path>
            </a:pathLst>
          </a:custGeom>
          <a:solidFill>
            <a:srgbClr val="EAECF0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0832313A-0BEE-4313-B3D0-3BA934603902}"/>
              </a:ext>
            </a:extLst>
          </p:cNvPr>
          <p:cNvSpPr/>
          <p:nvPr/>
        </p:nvSpPr>
        <p:spPr>
          <a:xfrm>
            <a:off x="8252011" y="5237977"/>
            <a:ext cx="23224" cy="462643"/>
          </a:xfrm>
          <a:custGeom>
            <a:avLst/>
            <a:gdLst>
              <a:gd name="connsiteX0" fmla="*/ 23207 w 23224"/>
              <a:gd name="connsiteY0" fmla="*/ -172 h 462643"/>
              <a:gd name="connsiteX1" fmla="*/ 23207 w 23224"/>
              <a:gd name="connsiteY1" fmla="*/ 444774 h 462643"/>
              <a:gd name="connsiteX2" fmla="*/ -18 w 23224"/>
              <a:gd name="connsiteY2" fmla="*/ 462471 h 462643"/>
              <a:gd name="connsiteX3" fmla="*/ -18 w 23224"/>
              <a:gd name="connsiteY3" fmla="*/ 6416 h 46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4" h="462643">
                <a:moveTo>
                  <a:pt x="23207" y="-172"/>
                </a:moveTo>
                <a:lnTo>
                  <a:pt x="23207" y="444774"/>
                </a:lnTo>
                <a:cubicBezTo>
                  <a:pt x="15614" y="450859"/>
                  <a:pt x="7854" y="456721"/>
                  <a:pt x="-18" y="462471"/>
                </a:cubicBezTo>
                <a:lnTo>
                  <a:pt x="-18" y="6416"/>
                </a:lnTo>
                <a:close/>
              </a:path>
            </a:pathLst>
          </a:custGeom>
          <a:solidFill>
            <a:srgbClr val="D3DAE1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728B0736-AF92-41D7-BF55-732D7073D174}"/>
              </a:ext>
            </a:extLst>
          </p:cNvPr>
          <p:cNvSpPr/>
          <p:nvPr/>
        </p:nvSpPr>
        <p:spPr>
          <a:xfrm>
            <a:off x="7715006" y="5444930"/>
            <a:ext cx="41814" cy="447235"/>
          </a:xfrm>
          <a:custGeom>
            <a:avLst/>
            <a:gdLst>
              <a:gd name="connsiteX0" fmla="*/ 41797 w 41814"/>
              <a:gd name="connsiteY0" fmla="*/ 439080 h 447235"/>
              <a:gd name="connsiteX1" fmla="*/ 484 w 41814"/>
              <a:gd name="connsiteY1" fmla="*/ 447063 h 447235"/>
              <a:gd name="connsiteX2" fmla="*/ -18 w 41814"/>
              <a:gd name="connsiteY2" fmla="*/ 34441 h 447235"/>
              <a:gd name="connsiteX3" fmla="*/ -18 w 41814"/>
              <a:gd name="connsiteY3" fmla="*/ 16576 h 447235"/>
              <a:gd name="connsiteX4" fmla="*/ 39786 w 41814"/>
              <a:gd name="connsiteY4" fmla="*/ -172 h 447235"/>
              <a:gd name="connsiteX5" fmla="*/ 39786 w 41814"/>
              <a:gd name="connsiteY5" fmla="*/ 37679 h 44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14" h="447235">
                <a:moveTo>
                  <a:pt x="41797" y="439080"/>
                </a:moveTo>
                <a:cubicBezTo>
                  <a:pt x="28063" y="441871"/>
                  <a:pt x="14274" y="444662"/>
                  <a:pt x="484" y="447063"/>
                </a:cubicBezTo>
                <a:lnTo>
                  <a:pt x="-18" y="34441"/>
                </a:lnTo>
                <a:lnTo>
                  <a:pt x="-18" y="16576"/>
                </a:lnTo>
                <a:lnTo>
                  <a:pt x="39786" y="-172"/>
                </a:lnTo>
                <a:lnTo>
                  <a:pt x="39786" y="37679"/>
                </a:lnTo>
                <a:close/>
              </a:path>
            </a:pathLst>
          </a:custGeom>
          <a:solidFill>
            <a:srgbClr val="EAECF0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8E208270-C94D-4334-AD30-2B66A90A0EA9}"/>
              </a:ext>
            </a:extLst>
          </p:cNvPr>
          <p:cNvSpPr/>
          <p:nvPr/>
        </p:nvSpPr>
        <p:spPr>
          <a:xfrm>
            <a:off x="7755090" y="5431866"/>
            <a:ext cx="27969" cy="452203"/>
          </a:xfrm>
          <a:custGeom>
            <a:avLst/>
            <a:gdLst>
              <a:gd name="connsiteX0" fmla="*/ 27952 w 27969"/>
              <a:gd name="connsiteY0" fmla="*/ -172 h 452203"/>
              <a:gd name="connsiteX1" fmla="*/ 27952 w 27969"/>
              <a:gd name="connsiteY1" fmla="*/ 446449 h 452203"/>
              <a:gd name="connsiteX2" fmla="*/ 1824 w 27969"/>
              <a:gd name="connsiteY2" fmla="*/ 452032 h 452203"/>
              <a:gd name="connsiteX3" fmla="*/ -18 w 27969"/>
              <a:gd name="connsiteY3" fmla="*/ 50799 h 452203"/>
              <a:gd name="connsiteX4" fmla="*/ -18 w 27969"/>
              <a:gd name="connsiteY4" fmla="*/ 12948 h 452203"/>
              <a:gd name="connsiteX5" fmla="*/ 2606 w 27969"/>
              <a:gd name="connsiteY5" fmla="*/ 11719 h 452203"/>
              <a:gd name="connsiteX6" fmla="*/ 2606 w 27969"/>
              <a:gd name="connsiteY6" fmla="*/ 11719 h 45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69" h="452203">
                <a:moveTo>
                  <a:pt x="27952" y="-172"/>
                </a:moveTo>
                <a:lnTo>
                  <a:pt x="27952" y="446449"/>
                </a:lnTo>
                <a:cubicBezTo>
                  <a:pt x="19242" y="448347"/>
                  <a:pt x="10534" y="450134"/>
                  <a:pt x="1824" y="452032"/>
                </a:cubicBezTo>
                <a:lnTo>
                  <a:pt x="-18" y="50799"/>
                </a:lnTo>
                <a:lnTo>
                  <a:pt x="-18" y="12948"/>
                </a:lnTo>
                <a:lnTo>
                  <a:pt x="2606" y="11719"/>
                </a:lnTo>
                <a:lnTo>
                  <a:pt x="2606" y="11719"/>
                </a:lnTo>
                <a:close/>
              </a:path>
            </a:pathLst>
          </a:custGeom>
          <a:solidFill>
            <a:srgbClr val="D3DAE1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51D91BA3-604C-4423-A4C6-E4589F545CB7}"/>
              </a:ext>
            </a:extLst>
          </p:cNvPr>
          <p:cNvSpPr/>
          <p:nvPr/>
        </p:nvSpPr>
        <p:spPr>
          <a:xfrm>
            <a:off x="5374935" y="5269408"/>
            <a:ext cx="41870" cy="491171"/>
          </a:xfrm>
          <a:custGeom>
            <a:avLst/>
            <a:gdLst>
              <a:gd name="connsiteX0" fmla="*/ 41853 w 41870"/>
              <a:gd name="connsiteY0" fmla="*/ 490999 h 491171"/>
              <a:gd name="connsiteX1" fmla="*/ 4727 w 41870"/>
              <a:gd name="connsiteY1" fmla="*/ 487259 h 491171"/>
              <a:gd name="connsiteX2" fmla="*/ -18 w 41870"/>
              <a:gd name="connsiteY2" fmla="*/ 21991 h 491171"/>
              <a:gd name="connsiteX3" fmla="*/ -18 w 41870"/>
              <a:gd name="connsiteY3" fmla="*/ 8704 h 491171"/>
              <a:gd name="connsiteX4" fmla="*/ -18 w 41870"/>
              <a:gd name="connsiteY4" fmla="*/ -172 h 491171"/>
              <a:gd name="connsiteX5" fmla="*/ 36437 w 41870"/>
              <a:gd name="connsiteY5" fmla="*/ -172 h 491171"/>
              <a:gd name="connsiteX6" fmla="*/ 36437 w 41870"/>
              <a:gd name="connsiteY6" fmla="*/ 11831 h 491171"/>
              <a:gd name="connsiteX7" fmla="*/ 36437 w 41870"/>
              <a:gd name="connsiteY7" fmla="*/ 25118 h 49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70" h="491171">
                <a:moveTo>
                  <a:pt x="41853" y="490999"/>
                </a:moveTo>
                <a:lnTo>
                  <a:pt x="4727" y="487259"/>
                </a:lnTo>
                <a:lnTo>
                  <a:pt x="-18" y="21991"/>
                </a:lnTo>
                <a:lnTo>
                  <a:pt x="-18" y="8704"/>
                </a:lnTo>
                <a:lnTo>
                  <a:pt x="-18" y="-172"/>
                </a:lnTo>
                <a:lnTo>
                  <a:pt x="36437" y="-172"/>
                </a:lnTo>
                <a:lnTo>
                  <a:pt x="36437" y="11831"/>
                </a:lnTo>
                <a:lnTo>
                  <a:pt x="36437" y="25118"/>
                </a:lnTo>
                <a:close/>
              </a:path>
            </a:pathLst>
          </a:custGeom>
          <a:solidFill>
            <a:srgbClr val="EAECF0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989E75D5-C788-4E96-8AB8-8438FA63DE6E}"/>
              </a:ext>
            </a:extLst>
          </p:cNvPr>
          <p:cNvSpPr/>
          <p:nvPr/>
        </p:nvSpPr>
        <p:spPr>
          <a:xfrm>
            <a:off x="5410943" y="5269408"/>
            <a:ext cx="33496" cy="494130"/>
          </a:xfrm>
          <a:custGeom>
            <a:avLst/>
            <a:gdLst>
              <a:gd name="connsiteX0" fmla="*/ 33479 w 33496"/>
              <a:gd name="connsiteY0" fmla="*/ 493958 h 494130"/>
              <a:gd name="connsiteX1" fmla="*/ 5565 w 33496"/>
              <a:gd name="connsiteY1" fmla="*/ 490999 h 494130"/>
              <a:gd name="connsiteX2" fmla="*/ -18 w 33496"/>
              <a:gd name="connsiteY2" fmla="*/ 25118 h 494130"/>
              <a:gd name="connsiteX3" fmla="*/ -18 w 33496"/>
              <a:gd name="connsiteY3" fmla="*/ 11831 h 494130"/>
              <a:gd name="connsiteX4" fmla="*/ -18 w 33496"/>
              <a:gd name="connsiteY4" fmla="*/ -172 h 494130"/>
              <a:gd name="connsiteX5" fmla="*/ 28175 w 33496"/>
              <a:gd name="connsiteY5" fmla="*/ -172 h 494130"/>
              <a:gd name="connsiteX6" fmla="*/ 28175 w 33496"/>
              <a:gd name="connsiteY6" fmla="*/ 14287 h 494130"/>
              <a:gd name="connsiteX7" fmla="*/ 28175 w 33496"/>
              <a:gd name="connsiteY7" fmla="*/ 27574 h 49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96" h="494130">
                <a:moveTo>
                  <a:pt x="33479" y="493958"/>
                </a:moveTo>
                <a:lnTo>
                  <a:pt x="5565" y="490999"/>
                </a:lnTo>
                <a:lnTo>
                  <a:pt x="-18" y="25118"/>
                </a:lnTo>
                <a:lnTo>
                  <a:pt x="-18" y="11831"/>
                </a:lnTo>
                <a:lnTo>
                  <a:pt x="-18" y="-172"/>
                </a:lnTo>
                <a:lnTo>
                  <a:pt x="28175" y="-172"/>
                </a:lnTo>
                <a:lnTo>
                  <a:pt x="28175" y="14287"/>
                </a:lnTo>
                <a:lnTo>
                  <a:pt x="28175" y="27574"/>
                </a:lnTo>
                <a:close/>
              </a:path>
            </a:pathLst>
          </a:custGeom>
          <a:solidFill>
            <a:srgbClr val="D3DAE1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30762418-DAD4-442C-A90A-4AA701DF5203}"/>
              </a:ext>
            </a:extLst>
          </p:cNvPr>
          <p:cNvSpPr/>
          <p:nvPr/>
        </p:nvSpPr>
        <p:spPr>
          <a:xfrm>
            <a:off x="7757434" y="5431810"/>
            <a:ext cx="25513" cy="64648"/>
          </a:xfrm>
          <a:custGeom>
            <a:avLst/>
            <a:gdLst>
              <a:gd name="connsiteX0" fmla="*/ 0 w 25513"/>
              <a:gd name="connsiteY0" fmla="*/ 12003 h 64648"/>
              <a:gd name="connsiteX1" fmla="*/ 25514 w 25513"/>
              <a:gd name="connsiteY1" fmla="*/ 0 h 64648"/>
              <a:gd name="connsiteX2" fmla="*/ 25514 w 25513"/>
              <a:gd name="connsiteY2" fmla="*/ 56330 h 64648"/>
              <a:gd name="connsiteX3" fmla="*/ 670 w 25513"/>
              <a:gd name="connsiteY3" fmla="*/ 64648 h 64648"/>
              <a:gd name="connsiteX4" fmla="*/ 0 w 25513"/>
              <a:gd name="connsiteY4" fmla="*/ 12003 h 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3" h="64648">
                <a:moveTo>
                  <a:pt x="0" y="12003"/>
                </a:moveTo>
                <a:lnTo>
                  <a:pt x="25514" y="0"/>
                </a:lnTo>
                <a:lnTo>
                  <a:pt x="25514" y="56330"/>
                </a:lnTo>
                <a:lnTo>
                  <a:pt x="670" y="64648"/>
                </a:lnTo>
                <a:lnTo>
                  <a:pt x="0" y="120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F3108BFF-1120-4EBE-B3D0-5B5D92DA0C56}"/>
              </a:ext>
            </a:extLst>
          </p:cNvPr>
          <p:cNvSpPr/>
          <p:nvPr/>
        </p:nvSpPr>
        <p:spPr>
          <a:xfrm>
            <a:off x="8218850" y="5237865"/>
            <a:ext cx="56329" cy="104955"/>
          </a:xfrm>
          <a:custGeom>
            <a:avLst/>
            <a:gdLst>
              <a:gd name="connsiteX0" fmla="*/ 56330 w 56329"/>
              <a:gd name="connsiteY0" fmla="*/ 0 h 104955"/>
              <a:gd name="connsiteX1" fmla="*/ 56330 w 56329"/>
              <a:gd name="connsiteY1" fmla="*/ 86198 h 104955"/>
              <a:gd name="connsiteX2" fmla="*/ 33162 w 56329"/>
              <a:gd name="connsiteY2" fmla="*/ 93958 h 104955"/>
              <a:gd name="connsiteX3" fmla="*/ 56 w 56329"/>
              <a:gd name="connsiteY3" fmla="*/ 104956 h 104955"/>
              <a:gd name="connsiteX4" fmla="*/ 0 w 56329"/>
              <a:gd name="connsiteY4" fmla="*/ 64648 h 104955"/>
              <a:gd name="connsiteX5" fmla="*/ 33162 w 56329"/>
              <a:gd name="connsiteY5" fmla="*/ 6644 h 104955"/>
              <a:gd name="connsiteX6" fmla="*/ 56330 w 56329"/>
              <a:gd name="connsiteY6" fmla="*/ 0 h 10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29" h="104955">
                <a:moveTo>
                  <a:pt x="56330" y="0"/>
                </a:moveTo>
                <a:lnTo>
                  <a:pt x="56330" y="86198"/>
                </a:lnTo>
                <a:lnTo>
                  <a:pt x="33162" y="93958"/>
                </a:lnTo>
                <a:lnTo>
                  <a:pt x="56" y="104956"/>
                </a:lnTo>
                <a:lnTo>
                  <a:pt x="0" y="64648"/>
                </a:lnTo>
                <a:lnTo>
                  <a:pt x="33162" y="6644"/>
                </a:lnTo>
                <a:lnTo>
                  <a:pt x="56330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2511C095-65DD-434E-B5BA-288386A0BAE0}"/>
              </a:ext>
            </a:extLst>
          </p:cNvPr>
          <p:cNvSpPr/>
          <p:nvPr/>
        </p:nvSpPr>
        <p:spPr>
          <a:xfrm>
            <a:off x="7754754" y="5072169"/>
            <a:ext cx="520424" cy="411003"/>
          </a:xfrm>
          <a:custGeom>
            <a:avLst/>
            <a:gdLst>
              <a:gd name="connsiteX0" fmla="*/ 520425 w 520424"/>
              <a:gd name="connsiteY0" fmla="*/ 0 h 411003"/>
              <a:gd name="connsiteX1" fmla="*/ 520425 w 520424"/>
              <a:gd name="connsiteY1" fmla="*/ 238663 h 411003"/>
              <a:gd name="connsiteX2" fmla="*/ 3350 w 520424"/>
              <a:gd name="connsiteY2" fmla="*/ 411003 h 411003"/>
              <a:gd name="connsiteX3" fmla="*/ 0 w 520424"/>
              <a:gd name="connsiteY3" fmla="*/ 155759 h 411003"/>
              <a:gd name="connsiteX4" fmla="*/ 520425 w 520424"/>
              <a:gd name="connsiteY4" fmla="*/ 0 h 41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424" h="411003">
                <a:moveTo>
                  <a:pt x="520425" y="0"/>
                </a:moveTo>
                <a:lnTo>
                  <a:pt x="520425" y="238663"/>
                </a:lnTo>
                <a:lnTo>
                  <a:pt x="3350" y="411003"/>
                </a:lnTo>
                <a:lnTo>
                  <a:pt x="0" y="155759"/>
                </a:lnTo>
                <a:lnTo>
                  <a:pt x="520425" y="0"/>
                </a:lnTo>
                <a:close/>
              </a:path>
            </a:pathLst>
          </a:custGeom>
          <a:solidFill>
            <a:srgbClr val="D48A9B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8F576892-84FF-4E54-9FA7-D82E2A7E5E6C}"/>
              </a:ext>
            </a:extLst>
          </p:cNvPr>
          <p:cNvSpPr/>
          <p:nvPr/>
        </p:nvSpPr>
        <p:spPr>
          <a:xfrm>
            <a:off x="5368068" y="4926291"/>
            <a:ext cx="2907111" cy="301636"/>
          </a:xfrm>
          <a:custGeom>
            <a:avLst/>
            <a:gdLst>
              <a:gd name="connsiteX0" fmla="*/ 0 w 2907111"/>
              <a:gd name="connsiteY0" fmla="*/ 129297 h 301636"/>
              <a:gd name="connsiteX1" fmla="*/ 679534 w 2907111"/>
              <a:gd name="connsiteY1" fmla="*/ 0 h 301636"/>
              <a:gd name="connsiteX2" fmla="*/ 2907112 w 2907111"/>
              <a:gd name="connsiteY2" fmla="*/ 145877 h 301636"/>
              <a:gd name="connsiteX3" fmla="*/ 2386687 w 2907111"/>
              <a:gd name="connsiteY3" fmla="*/ 301637 h 301636"/>
              <a:gd name="connsiteX4" fmla="*/ 0 w 2907111"/>
              <a:gd name="connsiteY4" fmla="*/ 129297 h 30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7111" h="301636">
                <a:moveTo>
                  <a:pt x="0" y="129297"/>
                </a:moveTo>
                <a:lnTo>
                  <a:pt x="679534" y="0"/>
                </a:lnTo>
                <a:lnTo>
                  <a:pt x="2907112" y="145877"/>
                </a:lnTo>
                <a:lnTo>
                  <a:pt x="2386687" y="301637"/>
                </a:lnTo>
                <a:lnTo>
                  <a:pt x="0" y="129297"/>
                </a:lnTo>
                <a:close/>
              </a:path>
            </a:pathLst>
          </a:custGeom>
          <a:solidFill>
            <a:srgbClr val="EFC6CD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A02FBB9F-B650-4A20-901E-294E8AF731D7}"/>
              </a:ext>
            </a:extLst>
          </p:cNvPr>
          <p:cNvSpPr/>
          <p:nvPr/>
        </p:nvSpPr>
        <p:spPr>
          <a:xfrm>
            <a:off x="5374711" y="5269408"/>
            <a:ext cx="64871" cy="27690"/>
          </a:xfrm>
          <a:custGeom>
            <a:avLst/>
            <a:gdLst>
              <a:gd name="connsiteX0" fmla="*/ 64648 w 64871"/>
              <a:gd name="connsiteY0" fmla="*/ 0 h 27690"/>
              <a:gd name="connsiteX1" fmla="*/ 64872 w 64871"/>
              <a:gd name="connsiteY1" fmla="*/ 27690 h 27690"/>
              <a:gd name="connsiteX2" fmla="*/ 36734 w 64871"/>
              <a:gd name="connsiteY2" fmla="*/ 25234 h 27690"/>
              <a:gd name="connsiteX3" fmla="*/ 167 w 64871"/>
              <a:gd name="connsiteY3" fmla="*/ 22108 h 27690"/>
              <a:gd name="connsiteX4" fmla="*/ 0 w 64871"/>
              <a:gd name="connsiteY4" fmla="*/ 0 h 27690"/>
              <a:gd name="connsiteX5" fmla="*/ 64648 w 64871"/>
              <a:gd name="connsiteY5" fmla="*/ 0 h 2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71" h="27690">
                <a:moveTo>
                  <a:pt x="64648" y="0"/>
                </a:moveTo>
                <a:lnTo>
                  <a:pt x="64872" y="27690"/>
                </a:lnTo>
                <a:lnTo>
                  <a:pt x="36734" y="25234"/>
                </a:lnTo>
                <a:lnTo>
                  <a:pt x="167" y="22108"/>
                </a:lnTo>
                <a:lnTo>
                  <a:pt x="0" y="0"/>
                </a:lnTo>
                <a:lnTo>
                  <a:pt x="64648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E4AF428F-CEE1-4F55-B295-241E0E99D8C8}"/>
              </a:ext>
            </a:extLst>
          </p:cNvPr>
          <p:cNvSpPr/>
          <p:nvPr/>
        </p:nvSpPr>
        <p:spPr>
          <a:xfrm>
            <a:off x="6024433" y="5310050"/>
            <a:ext cx="51640" cy="41758"/>
          </a:xfrm>
          <a:custGeom>
            <a:avLst/>
            <a:gdLst>
              <a:gd name="connsiteX0" fmla="*/ 51641 w 51640"/>
              <a:gd name="connsiteY0" fmla="*/ 41759 h 41758"/>
              <a:gd name="connsiteX1" fmla="*/ 30147 w 51640"/>
              <a:gd name="connsiteY1" fmla="*/ 39861 h 41758"/>
              <a:gd name="connsiteX2" fmla="*/ 0 w 51640"/>
              <a:gd name="connsiteY2" fmla="*/ 37293 h 41758"/>
              <a:gd name="connsiteX3" fmla="*/ 0 w 51640"/>
              <a:gd name="connsiteY3" fmla="*/ 0 h 41758"/>
              <a:gd name="connsiteX4" fmla="*/ 29812 w 51640"/>
              <a:gd name="connsiteY4" fmla="*/ 9044 h 41758"/>
              <a:gd name="connsiteX5" fmla="*/ 51361 w 51640"/>
              <a:gd name="connsiteY5" fmla="*/ 9044 h 41758"/>
              <a:gd name="connsiteX6" fmla="*/ 51641 w 51640"/>
              <a:gd name="connsiteY6" fmla="*/ 41759 h 4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40" h="41758">
                <a:moveTo>
                  <a:pt x="51641" y="41759"/>
                </a:moveTo>
                <a:lnTo>
                  <a:pt x="30147" y="39861"/>
                </a:lnTo>
                <a:lnTo>
                  <a:pt x="0" y="37293"/>
                </a:lnTo>
                <a:lnTo>
                  <a:pt x="0" y="0"/>
                </a:lnTo>
                <a:lnTo>
                  <a:pt x="29812" y="9044"/>
                </a:lnTo>
                <a:lnTo>
                  <a:pt x="51361" y="9044"/>
                </a:lnTo>
                <a:lnTo>
                  <a:pt x="51641" y="41759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90D66FDD-BA14-4FCD-9CEF-3CF3E3A028A0}"/>
              </a:ext>
            </a:extLst>
          </p:cNvPr>
          <p:cNvSpPr/>
          <p:nvPr/>
        </p:nvSpPr>
        <p:spPr>
          <a:xfrm>
            <a:off x="5368068" y="5055588"/>
            <a:ext cx="2390036" cy="427583"/>
          </a:xfrm>
          <a:custGeom>
            <a:avLst/>
            <a:gdLst>
              <a:gd name="connsiteX0" fmla="*/ 0 w 2390036"/>
              <a:gd name="connsiteY0" fmla="*/ 0 h 427583"/>
              <a:gd name="connsiteX1" fmla="*/ 0 w 2390036"/>
              <a:gd name="connsiteY1" fmla="*/ 222082 h 427583"/>
              <a:gd name="connsiteX2" fmla="*/ 2390036 w 2390036"/>
              <a:gd name="connsiteY2" fmla="*/ 427584 h 427583"/>
              <a:gd name="connsiteX3" fmla="*/ 2386687 w 2390036"/>
              <a:gd name="connsiteY3" fmla="*/ 172340 h 427583"/>
              <a:gd name="connsiteX4" fmla="*/ 0 w 2390036"/>
              <a:gd name="connsiteY4" fmla="*/ 0 h 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0036" h="427583">
                <a:moveTo>
                  <a:pt x="0" y="0"/>
                </a:moveTo>
                <a:lnTo>
                  <a:pt x="0" y="222082"/>
                </a:lnTo>
                <a:lnTo>
                  <a:pt x="2390036" y="427584"/>
                </a:lnTo>
                <a:lnTo>
                  <a:pt x="2386687" y="172340"/>
                </a:lnTo>
                <a:lnTo>
                  <a:pt x="0" y="0"/>
                </a:lnTo>
                <a:close/>
              </a:path>
            </a:pathLst>
          </a:custGeom>
          <a:solidFill>
            <a:srgbClr val="D48A9B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C7ADDD9C-B6FF-4C82-9E19-D6C165387C2C}"/>
              </a:ext>
            </a:extLst>
          </p:cNvPr>
          <p:cNvSpPr/>
          <p:nvPr/>
        </p:nvSpPr>
        <p:spPr>
          <a:xfrm>
            <a:off x="6950893" y="5206378"/>
            <a:ext cx="312188" cy="113274"/>
          </a:xfrm>
          <a:custGeom>
            <a:avLst/>
            <a:gdLst>
              <a:gd name="connsiteX0" fmla="*/ 312188 w 312188"/>
              <a:gd name="connsiteY0" fmla="*/ 113274 h 113274"/>
              <a:gd name="connsiteX1" fmla="*/ 0 w 312188"/>
              <a:gd name="connsiteY1" fmla="*/ 113274 h 113274"/>
              <a:gd name="connsiteX2" fmla="*/ 0 w 312188"/>
              <a:gd name="connsiteY2" fmla="*/ 0 h 113274"/>
              <a:gd name="connsiteX3" fmla="*/ 312188 w 312188"/>
              <a:gd name="connsiteY3" fmla="*/ 21996 h 113274"/>
              <a:gd name="connsiteX4" fmla="*/ 312188 w 312188"/>
              <a:gd name="connsiteY4" fmla="*/ 113274 h 11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188" h="113274">
                <a:moveTo>
                  <a:pt x="312188" y="113274"/>
                </a:moveTo>
                <a:lnTo>
                  <a:pt x="0" y="113274"/>
                </a:lnTo>
                <a:lnTo>
                  <a:pt x="0" y="0"/>
                </a:lnTo>
                <a:lnTo>
                  <a:pt x="312188" y="21996"/>
                </a:lnTo>
                <a:lnTo>
                  <a:pt x="312188" y="113274"/>
                </a:lnTo>
                <a:close/>
              </a:path>
            </a:pathLst>
          </a:custGeom>
          <a:solidFill>
            <a:srgbClr val="D48A9B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9B3008E6-E59D-455B-9737-D4819C65FA12}"/>
              </a:ext>
            </a:extLst>
          </p:cNvPr>
          <p:cNvSpPr/>
          <p:nvPr/>
        </p:nvSpPr>
        <p:spPr>
          <a:xfrm>
            <a:off x="6950893" y="5206378"/>
            <a:ext cx="312188" cy="113274"/>
          </a:xfrm>
          <a:custGeom>
            <a:avLst/>
            <a:gdLst>
              <a:gd name="connsiteX0" fmla="*/ 312188 w 312188"/>
              <a:gd name="connsiteY0" fmla="*/ 113274 h 113274"/>
              <a:gd name="connsiteX1" fmla="*/ 0 w 312188"/>
              <a:gd name="connsiteY1" fmla="*/ 113274 h 113274"/>
              <a:gd name="connsiteX2" fmla="*/ 0 w 312188"/>
              <a:gd name="connsiteY2" fmla="*/ 0 h 113274"/>
              <a:gd name="connsiteX3" fmla="*/ 312188 w 312188"/>
              <a:gd name="connsiteY3" fmla="*/ 21996 h 113274"/>
              <a:gd name="connsiteX4" fmla="*/ 312188 w 312188"/>
              <a:gd name="connsiteY4" fmla="*/ 113274 h 11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188" h="113274">
                <a:moveTo>
                  <a:pt x="312188" y="113274"/>
                </a:moveTo>
                <a:lnTo>
                  <a:pt x="0" y="113274"/>
                </a:lnTo>
                <a:lnTo>
                  <a:pt x="0" y="0"/>
                </a:lnTo>
                <a:lnTo>
                  <a:pt x="312188" y="21996"/>
                </a:lnTo>
                <a:lnTo>
                  <a:pt x="312188" y="113274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79D9759A-9E5B-43B9-B759-1D7A546E4FDB}"/>
              </a:ext>
            </a:extLst>
          </p:cNvPr>
          <p:cNvSpPr/>
          <p:nvPr/>
        </p:nvSpPr>
        <p:spPr>
          <a:xfrm>
            <a:off x="6531571" y="5181535"/>
            <a:ext cx="1198340" cy="270149"/>
          </a:xfrm>
          <a:custGeom>
            <a:avLst/>
            <a:gdLst>
              <a:gd name="connsiteX0" fmla="*/ 0 w 1198340"/>
              <a:gd name="connsiteY0" fmla="*/ 0 h 270149"/>
              <a:gd name="connsiteX1" fmla="*/ 0 w 1198340"/>
              <a:gd name="connsiteY1" fmla="*/ 178984 h 270149"/>
              <a:gd name="connsiteX2" fmla="*/ 1198340 w 1198340"/>
              <a:gd name="connsiteY2" fmla="*/ 270150 h 270149"/>
              <a:gd name="connsiteX3" fmla="*/ 1198340 w 1198340"/>
              <a:gd name="connsiteY3" fmla="*/ 79554 h 270149"/>
              <a:gd name="connsiteX4" fmla="*/ 730951 w 1198340"/>
              <a:gd name="connsiteY4" fmla="*/ 53036 h 270149"/>
              <a:gd name="connsiteX5" fmla="*/ 684503 w 1198340"/>
              <a:gd name="connsiteY5" fmla="*/ 94460 h 270149"/>
              <a:gd name="connsiteX6" fmla="*/ 493907 w 1198340"/>
              <a:gd name="connsiteY6" fmla="*/ 81229 h 270149"/>
              <a:gd name="connsiteX7" fmla="*/ 425965 w 1198340"/>
              <a:gd name="connsiteY7" fmla="*/ 31487 h 270149"/>
              <a:gd name="connsiteX8" fmla="*/ 0 w 1198340"/>
              <a:gd name="connsiteY8" fmla="*/ 0 h 27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40" h="270149">
                <a:moveTo>
                  <a:pt x="0" y="0"/>
                </a:moveTo>
                <a:lnTo>
                  <a:pt x="0" y="178984"/>
                </a:lnTo>
                <a:lnTo>
                  <a:pt x="1198340" y="270150"/>
                </a:lnTo>
                <a:lnTo>
                  <a:pt x="1198340" y="79554"/>
                </a:lnTo>
                <a:lnTo>
                  <a:pt x="730951" y="53036"/>
                </a:lnTo>
                <a:lnTo>
                  <a:pt x="684503" y="94460"/>
                </a:lnTo>
                <a:lnTo>
                  <a:pt x="493907" y="81229"/>
                </a:lnTo>
                <a:lnTo>
                  <a:pt x="425965" y="314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566D1B09-F444-4F92-87C6-6B18C33CF9E1}"/>
              </a:ext>
            </a:extLst>
          </p:cNvPr>
          <p:cNvSpPr/>
          <p:nvPr/>
        </p:nvSpPr>
        <p:spPr>
          <a:xfrm>
            <a:off x="6524928" y="5174892"/>
            <a:ext cx="1198339" cy="270149"/>
          </a:xfrm>
          <a:custGeom>
            <a:avLst/>
            <a:gdLst>
              <a:gd name="connsiteX0" fmla="*/ 0 w 1198339"/>
              <a:gd name="connsiteY0" fmla="*/ 0 h 270149"/>
              <a:gd name="connsiteX1" fmla="*/ 0 w 1198339"/>
              <a:gd name="connsiteY1" fmla="*/ 179039 h 270149"/>
              <a:gd name="connsiteX2" fmla="*/ 1198340 w 1198339"/>
              <a:gd name="connsiteY2" fmla="*/ 270150 h 270149"/>
              <a:gd name="connsiteX3" fmla="*/ 1198340 w 1198339"/>
              <a:gd name="connsiteY3" fmla="*/ 79554 h 270149"/>
              <a:gd name="connsiteX4" fmla="*/ 730951 w 1198339"/>
              <a:gd name="connsiteY4" fmla="*/ 53036 h 270149"/>
              <a:gd name="connsiteX5" fmla="*/ 684558 w 1198339"/>
              <a:gd name="connsiteY5" fmla="*/ 94516 h 270149"/>
              <a:gd name="connsiteX6" fmla="*/ 493907 w 1198339"/>
              <a:gd name="connsiteY6" fmla="*/ 81229 h 270149"/>
              <a:gd name="connsiteX7" fmla="*/ 425965 w 1198339"/>
              <a:gd name="connsiteY7" fmla="*/ 31487 h 270149"/>
              <a:gd name="connsiteX8" fmla="*/ 0 w 1198339"/>
              <a:gd name="connsiteY8" fmla="*/ 0 h 27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39" h="270149">
                <a:moveTo>
                  <a:pt x="0" y="0"/>
                </a:moveTo>
                <a:lnTo>
                  <a:pt x="0" y="179039"/>
                </a:lnTo>
                <a:lnTo>
                  <a:pt x="1198340" y="270150"/>
                </a:lnTo>
                <a:lnTo>
                  <a:pt x="1198340" y="79554"/>
                </a:lnTo>
                <a:lnTo>
                  <a:pt x="730951" y="53036"/>
                </a:lnTo>
                <a:lnTo>
                  <a:pt x="684558" y="94516"/>
                </a:lnTo>
                <a:lnTo>
                  <a:pt x="493907" y="81229"/>
                </a:lnTo>
                <a:lnTo>
                  <a:pt x="425965" y="314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DE26BB79-B672-4228-B97C-B5A20B595F5B}"/>
              </a:ext>
            </a:extLst>
          </p:cNvPr>
          <p:cNvSpPr/>
          <p:nvPr/>
        </p:nvSpPr>
        <p:spPr>
          <a:xfrm>
            <a:off x="5757019" y="5126824"/>
            <a:ext cx="312132" cy="109980"/>
          </a:xfrm>
          <a:custGeom>
            <a:avLst/>
            <a:gdLst>
              <a:gd name="connsiteX0" fmla="*/ 28695 w 312132"/>
              <a:gd name="connsiteY0" fmla="*/ 0 h 109980"/>
              <a:gd name="connsiteX1" fmla="*/ 312132 w 312132"/>
              <a:gd name="connsiteY1" fmla="*/ 19931 h 109980"/>
              <a:gd name="connsiteX2" fmla="*/ 308838 w 312132"/>
              <a:gd name="connsiteY2" fmla="*/ 109980 h 109980"/>
              <a:gd name="connsiteX3" fmla="*/ 123770 w 312132"/>
              <a:gd name="connsiteY3" fmla="*/ 109980 h 109980"/>
              <a:gd name="connsiteX4" fmla="*/ 0 w 312132"/>
              <a:gd name="connsiteY4" fmla="*/ 61355 h 109980"/>
              <a:gd name="connsiteX5" fmla="*/ 28695 w 312132"/>
              <a:gd name="connsiteY5" fmla="*/ 0 h 10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32" h="109980">
                <a:moveTo>
                  <a:pt x="28695" y="0"/>
                </a:moveTo>
                <a:lnTo>
                  <a:pt x="312132" y="19931"/>
                </a:lnTo>
                <a:lnTo>
                  <a:pt x="308838" y="109980"/>
                </a:lnTo>
                <a:lnTo>
                  <a:pt x="123770" y="109980"/>
                </a:lnTo>
                <a:lnTo>
                  <a:pt x="0" y="61355"/>
                </a:lnTo>
                <a:lnTo>
                  <a:pt x="28695" y="0"/>
                </a:lnTo>
                <a:close/>
              </a:path>
            </a:pathLst>
          </a:custGeom>
          <a:solidFill>
            <a:srgbClr val="D48A9B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AB3EAD42-72A8-471D-B34D-6040E43676E7}"/>
              </a:ext>
            </a:extLst>
          </p:cNvPr>
          <p:cNvSpPr/>
          <p:nvPr/>
        </p:nvSpPr>
        <p:spPr>
          <a:xfrm>
            <a:off x="5757019" y="5126824"/>
            <a:ext cx="312132" cy="109980"/>
          </a:xfrm>
          <a:custGeom>
            <a:avLst/>
            <a:gdLst>
              <a:gd name="connsiteX0" fmla="*/ 28695 w 312132"/>
              <a:gd name="connsiteY0" fmla="*/ 0 h 109980"/>
              <a:gd name="connsiteX1" fmla="*/ 312132 w 312132"/>
              <a:gd name="connsiteY1" fmla="*/ 19931 h 109980"/>
              <a:gd name="connsiteX2" fmla="*/ 308838 w 312132"/>
              <a:gd name="connsiteY2" fmla="*/ 109980 h 109980"/>
              <a:gd name="connsiteX3" fmla="*/ 123770 w 312132"/>
              <a:gd name="connsiteY3" fmla="*/ 109980 h 109980"/>
              <a:gd name="connsiteX4" fmla="*/ 0 w 312132"/>
              <a:gd name="connsiteY4" fmla="*/ 61355 h 109980"/>
              <a:gd name="connsiteX5" fmla="*/ 28695 w 312132"/>
              <a:gd name="connsiteY5" fmla="*/ 0 h 10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32" h="109980">
                <a:moveTo>
                  <a:pt x="28695" y="0"/>
                </a:moveTo>
                <a:lnTo>
                  <a:pt x="312132" y="19931"/>
                </a:lnTo>
                <a:lnTo>
                  <a:pt x="308838" y="109980"/>
                </a:lnTo>
                <a:lnTo>
                  <a:pt x="123770" y="109980"/>
                </a:lnTo>
                <a:lnTo>
                  <a:pt x="0" y="61355"/>
                </a:lnTo>
                <a:lnTo>
                  <a:pt x="28695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8E06B6A2-B263-4396-86A5-D43331174E9A}"/>
              </a:ext>
            </a:extLst>
          </p:cNvPr>
          <p:cNvSpPr/>
          <p:nvPr/>
        </p:nvSpPr>
        <p:spPr>
          <a:xfrm>
            <a:off x="5407873" y="5101981"/>
            <a:ext cx="1087243" cy="246981"/>
          </a:xfrm>
          <a:custGeom>
            <a:avLst/>
            <a:gdLst>
              <a:gd name="connsiteX0" fmla="*/ 0 w 1087243"/>
              <a:gd name="connsiteY0" fmla="*/ 0 h 246981"/>
              <a:gd name="connsiteX1" fmla="*/ 0 w 1087243"/>
              <a:gd name="connsiteY1" fmla="*/ 160784 h 246981"/>
              <a:gd name="connsiteX2" fmla="*/ 1087243 w 1087243"/>
              <a:gd name="connsiteY2" fmla="*/ 246982 h 246981"/>
              <a:gd name="connsiteX3" fmla="*/ 1087243 w 1087243"/>
              <a:gd name="connsiteY3" fmla="*/ 76261 h 246981"/>
              <a:gd name="connsiteX4" fmla="*/ 667922 w 1087243"/>
              <a:gd name="connsiteY4" fmla="*/ 51361 h 246981"/>
              <a:gd name="connsiteX5" fmla="*/ 623148 w 1087243"/>
              <a:gd name="connsiteY5" fmla="*/ 84523 h 246981"/>
              <a:gd name="connsiteX6" fmla="*/ 454102 w 1087243"/>
              <a:gd name="connsiteY6" fmla="*/ 74586 h 246981"/>
              <a:gd name="connsiteX7" fmla="*/ 384485 w 1087243"/>
              <a:gd name="connsiteY7" fmla="*/ 31487 h 246981"/>
              <a:gd name="connsiteX8" fmla="*/ 0 w 1087243"/>
              <a:gd name="connsiteY8" fmla="*/ 0 h 24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7243" h="246981">
                <a:moveTo>
                  <a:pt x="0" y="0"/>
                </a:moveTo>
                <a:lnTo>
                  <a:pt x="0" y="160784"/>
                </a:lnTo>
                <a:lnTo>
                  <a:pt x="1087243" y="246982"/>
                </a:lnTo>
                <a:lnTo>
                  <a:pt x="1087243" y="76261"/>
                </a:lnTo>
                <a:lnTo>
                  <a:pt x="667922" y="51361"/>
                </a:lnTo>
                <a:lnTo>
                  <a:pt x="623148" y="84523"/>
                </a:lnTo>
                <a:lnTo>
                  <a:pt x="454102" y="74586"/>
                </a:lnTo>
                <a:lnTo>
                  <a:pt x="384485" y="314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F9423703-92D0-44D0-B1C8-ABAC7802AF22}"/>
              </a:ext>
            </a:extLst>
          </p:cNvPr>
          <p:cNvSpPr/>
          <p:nvPr/>
        </p:nvSpPr>
        <p:spPr>
          <a:xfrm>
            <a:off x="5401229" y="5095337"/>
            <a:ext cx="1087243" cy="246981"/>
          </a:xfrm>
          <a:custGeom>
            <a:avLst/>
            <a:gdLst>
              <a:gd name="connsiteX0" fmla="*/ 0 w 1087243"/>
              <a:gd name="connsiteY0" fmla="*/ 0 h 246981"/>
              <a:gd name="connsiteX1" fmla="*/ 0 w 1087243"/>
              <a:gd name="connsiteY1" fmla="*/ 160784 h 246981"/>
              <a:gd name="connsiteX2" fmla="*/ 1087243 w 1087243"/>
              <a:gd name="connsiteY2" fmla="*/ 246981 h 246981"/>
              <a:gd name="connsiteX3" fmla="*/ 1087243 w 1087243"/>
              <a:gd name="connsiteY3" fmla="*/ 76260 h 246981"/>
              <a:gd name="connsiteX4" fmla="*/ 667922 w 1087243"/>
              <a:gd name="connsiteY4" fmla="*/ 51417 h 246981"/>
              <a:gd name="connsiteX5" fmla="*/ 623204 w 1087243"/>
              <a:gd name="connsiteY5" fmla="*/ 84523 h 246981"/>
              <a:gd name="connsiteX6" fmla="*/ 454102 w 1087243"/>
              <a:gd name="connsiteY6" fmla="*/ 74586 h 246981"/>
              <a:gd name="connsiteX7" fmla="*/ 384485 w 1087243"/>
              <a:gd name="connsiteY7" fmla="*/ 31487 h 246981"/>
              <a:gd name="connsiteX8" fmla="*/ 0 w 1087243"/>
              <a:gd name="connsiteY8" fmla="*/ 0 h 24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7243" h="246981">
                <a:moveTo>
                  <a:pt x="0" y="0"/>
                </a:moveTo>
                <a:lnTo>
                  <a:pt x="0" y="160784"/>
                </a:lnTo>
                <a:lnTo>
                  <a:pt x="1087243" y="246981"/>
                </a:lnTo>
                <a:lnTo>
                  <a:pt x="1087243" y="76260"/>
                </a:lnTo>
                <a:lnTo>
                  <a:pt x="667922" y="51417"/>
                </a:lnTo>
                <a:lnTo>
                  <a:pt x="623204" y="84523"/>
                </a:lnTo>
                <a:lnTo>
                  <a:pt x="454102" y="74586"/>
                </a:lnTo>
                <a:lnTo>
                  <a:pt x="384485" y="314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18" name="Freeform: Shape 217">
            <a:extLst>
              <a:ext uri="{FF2B5EF4-FFF2-40B4-BE49-F238E27FC236}">
                <a16:creationId xmlns:a16="http://schemas.microsoft.com/office/drawing/2014/main" id="{34E027A4-C782-4241-A0EB-78848B343390}"/>
              </a:ext>
            </a:extLst>
          </p:cNvPr>
          <p:cNvSpPr/>
          <p:nvPr/>
        </p:nvSpPr>
        <p:spPr>
          <a:xfrm>
            <a:off x="7501297" y="5095951"/>
            <a:ext cx="381134" cy="85583"/>
          </a:xfrm>
          <a:custGeom>
            <a:avLst/>
            <a:gdLst>
              <a:gd name="connsiteX0" fmla="*/ 228726 w 381134"/>
              <a:gd name="connsiteY0" fmla="*/ 0 h 85583"/>
              <a:gd name="connsiteX1" fmla="*/ 381135 w 381134"/>
              <a:gd name="connsiteY1" fmla="*/ 9993 h 85583"/>
              <a:gd name="connsiteX2" fmla="*/ 128627 w 381134"/>
              <a:gd name="connsiteY2" fmla="*/ 85584 h 85583"/>
              <a:gd name="connsiteX3" fmla="*/ 0 w 381134"/>
              <a:gd name="connsiteY3" fmla="*/ 76316 h 85583"/>
              <a:gd name="connsiteX4" fmla="*/ 228726 w 381134"/>
              <a:gd name="connsiteY4" fmla="*/ 0 h 8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34" h="85583">
                <a:moveTo>
                  <a:pt x="228726" y="0"/>
                </a:moveTo>
                <a:lnTo>
                  <a:pt x="381135" y="9993"/>
                </a:lnTo>
                <a:lnTo>
                  <a:pt x="128627" y="85584"/>
                </a:lnTo>
                <a:lnTo>
                  <a:pt x="0" y="76316"/>
                </a:lnTo>
                <a:lnTo>
                  <a:pt x="228726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52F2ED2-EAD0-4027-BD6B-09609DBA2675}"/>
              </a:ext>
            </a:extLst>
          </p:cNvPr>
          <p:cNvSpPr/>
          <p:nvPr/>
        </p:nvSpPr>
        <p:spPr>
          <a:xfrm>
            <a:off x="7501297" y="5089364"/>
            <a:ext cx="381134" cy="85527"/>
          </a:xfrm>
          <a:custGeom>
            <a:avLst/>
            <a:gdLst>
              <a:gd name="connsiteX0" fmla="*/ 228726 w 381134"/>
              <a:gd name="connsiteY0" fmla="*/ 0 h 85527"/>
              <a:gd name="connsiteX1" fmla="*/ 381135 w 381134"/>
              <a:gd name="connsiteY1" fmla="*/ 9937 h 85527"/>
              <a:gd name="connsiteX2" fmla="*/ 128627 w 381134"/>
              <a:gd name="connsiteY2" fmla="*/ 85528 h 85527"/>
              <a:gd name="connsiteX3" fmla="*/ 0 w 381134"/>
              <a:gd name="connsiteY3" fmla="*/ 76261 h 85527"/>
              <a:gd name="connsiteX4" fmla="*/ 228726 w 381134"/>
              <a:gd name="connsiteY4" fmla="*/ 0 h 8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34" h="85527">
                <a:moveTo>
                  <a:pt x="228726" y="0"/>
                </a:moveTo>
                <a:lnTo>
                  <a:pt x="381135" y="9937"/>
                </a:lnTo>
                <a:lnTo>
                  <a:pt x="128627" y="85528"/>
                </a:lnTo>
                <a:lnTo>
                  <a:pt x="0" y="76261"/>
                </a:lnTo>
                <a:lnTo>
                  <a:pt x="228726" y="0"/>
                </a:lnTo>
                <a:close/>
              </a:path>
            </a:pathLst>
          </a:custGeom>
          <a:solidFill>
            <a:srgbClr val="FFFFFF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F2A1258D-AFEA-48CC-AA75-42B4542148D6}"/>
              </a:ext>
            </a:extLst>
          </p:cNvPr>
          <p:cNvSpPr/>
          <p:nvPr/>
        </p:nvSpPr>
        <p:spPr>
          <a:xfrm>
            <a:off x="7711823" y="5105737"/>
            <a:ext cx="52031" cy="9116"/>
          </a:xfrm>
          <a:custGeom>
            <a:avLst/>
            <a:gdLst>
              <a:gd name="connsiteX0" fmla="*/ -18 w 52031"/>
              <a:gd name="connsiteY0" fmla="*/ 594 h 9116"/>
              <a:gd name="connsiteX1" fmla="*/ 18852 w 52031"/>
              <a:gd name="connsiteY1" fmla="*/ 4056 h 9116"/>
              <a:gd name="connsiteX2" fmla="*/ 30017 w 52031"/>
              <a:gd name="connsiteY2" fmla="*/ 4781 h 9116"/>
              <a:gd name="connsiteX3" fmla="*/ 52014 w 52031"/>
              <a:gd name="connsiteY3" fmla="*/ 8243 h 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1" h="9116">
                <a:moveTo>
                  <a:pt x="-18" y="594"/>
                </a:moveTo>
                <a:cubicBezTo>
                  <a:pt x="6011" y="-2030"/>
                  <a:pt x="12431" y="2827"/>
                  <a:pt x="18852" y="4056"/>
                </a:cubicBezTo>
                <a:cubicBezTo>
                  <a:pt x="22481" y="4781"/>
                  <a:pt x="26277" y="4056"/>
                  <a:pt x="30017" y="4781"/>
                </a:cubicBezTo>
                <a:cubicBezTo>
                  <a:pt x="37498" y="5786"/>
                  <a:pt x="44868" y="10755"/>
                  <a:pt x="52014" y="8243"/>
                </a:cubicBezTo>
                <a:close/>
              </a:path>
            </a:pathLst>
          </a:custGeom>
          <a:solidFill>
            <a:srgbClr val="D3DAE1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209C2B07-CF93-4233-B9C3-C4DCD245A87B}"/>
              </a:ext>
            </a:extLst>
          </p:cNvPr>
          <p:cNvSpPr/>
          <p:nvPr/>
        </p:nvSpPr>
        <p:spPr>
          <a:xfrm>
            <a:off x="7703951" y="5110286"/>
            <a:ext cx="51975" cy="9138"/>
          </a:xfrm>
          <a:custGeom>
            <a:avLst/>
            <a:gdLst>
              <a:gd name="connsiteX0" fmla="*/ -18 w 51975"/>
              <a:gd name="connsiteY0" fmla="*/ 567 h 9138"/>
              <a:gd name="connsiteX1" fmla="*/ 18796 w 51975"/>
              <a:gd name="connsiteY1" fmla="*/ 4084 h 9138"/>
              <a:gd name="connsiteX2" fmla="*/ 29961 w 51975"/>
              <a:gd name="connsiteY2" fmla="*/ 4754 h 9138"/>
              <a:gd name="connsiteX3" fmla="*/ 51958 w 51975"/>
              <a:gd name="connsiteY3" fmla="*/ 8271 h 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5" h="9138">
                <a:moveTo>
                  <a:pt x="-18" y="567"/>
                </a:moveTo>
                <a:cubicBezTo>
                  <a:pt x="5956" y="-2002"/>
                  <a:pt x="12376" y="2855"/>
                  <a:pt x="18796" y="4084"/>
                </a:cubicBezTo>
                <a:cubicBezTo>
                  <a:pt x="22481" y="4754"/>
                  <a:pt x="26277" y="4084"/>
                  <a:pt x="29961" y="4754"/>
                </a:cubicBezTo>
                <a:cubicBezTo>
                  <a:pt x="37387" y="5758"/>
                  <a:pt x="44812" y="10783"/>
                  <a:pt x="51958" y="8271"/>
                </a:cubicBezTo>
                <a:close/>
              </a:path>
            </a:pathLst>
          </a:custGeom>
          <a:solidFill>
            <a:srgbClr val="D3DAE1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22" name="Freeform: Shape 221">
            <a:extLst>
              <a:ext uri="{FF2B5EF4-FFF2-40B4-BE49-F238E27FC236}">
                <a16:creationId xmlns:a16="http://schemas.microsoft.com/office/drawing/2014/main" id="{426661D2-B26A-4B56-8F1C-6CC984FD5196}"/>
              </a:ext>
            </a:extLst>
          </p:cNvPr>
          <p:cNvSpPr/>
          <p:nvPr/>
        </p:nvSpPr>
        <p:spPr>
          <a:xfrm>
            <a:off x="7685863" y="5119436"/>
            <a:ext cx="51975" cy="9115"/>
          </a:xfrm>
          <a:custGeom>
            <a:avLst/>
            <a:gdLst>
              <a:gd name="connsiteX0" fmla="*/ -18 w 51975"/>
              <a:gd name="connsiteY0" fmla="*/ 573 h 9115"/>
              <a:gd name="connsiteX1" fmla="*/ 18796 w 51975"/>
              <a:gd name="connsiteY1" fmla="*/ 4034 h 9115"/>
              <a:gd name="connsiteX2" fmla="*/ 29961 w 51975"/>
              <a:gd name="connsiteY2" fmla="*/ 4760 h 9115"/>
              <a:gd name="connsiteX3" fmla="*/ 51958 w 51975"/>
              <a:gd name="connsiteY3" fmla="*/ 8221 h 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5" h="9115">
                <a:moveTo>
                  <a:pt x="-18" y="573"/>
                </a:moveTo>
                <a:cubicBezTo>
                  <a:pt x="5956" y="-1996"/>
                  <a:pt x="12376" y="2805"/>
                  <a:pt x="18796" y="4034"/>
                </a:cubicBezTo>
                <a:cubicBezTo>
                  <a:pt x="22481" y="4760"/>
                  <a:pt x="26221" y="4034"/>
                  <a:pt x="29961" y="4760"/>
                </a:cubicBezTo>
                <a:cubicBezTo>
                  <a:pt x="37443" y="5765"/>
                  <a:pt x="44868" y="10789"/>
                  <a:pt x="51958" y="8221"/>
                </a:cubicBezTo>
                <a:close/>
              </a:path>
            </a:pathLst>
          </a:custGeom>
          <a:solidFill>
            <a:srgbClr val="D3DAE1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B01ADC21-AA26-468D-9325-C1036BC32C7B}"/>
              </a:ext>
            </a:extLst>
          </p:cNvPr>
          <p:cNvSpPr/>
          <p:nvPr/>
        </p:nvSpPr>
        <p:spPr>
          <a:xfrm>
            <a:off x="6595550" y="5012322"/>
            <a:ext cx="446006" cy="126282"/>
          </a:xfrm>
          <a:custGeom>
            <a:avLst/>
            <a:gdLst>
              <a:gd name="connsiteX0" fmla="*/ 106184 w 446006"/>
              <a:gd name="connsiteY0" fmla="*/ 0 h 126282"/>
              <a:gd name="connsiteX1" fmla="*/ 446007 w 446006"/>
              <a:gd name="connsiteY1" fmla="*/ 22275 h 126282"/>
              <a:gd name="connsiteX2" fmla="*/ 373598 w 446006"/>
              <a:gd name="connsiteY2" fmla="*/ 126282 h 126282"/>
              <a:gd name="connsiteX3" fmla="*/ 0 w 446006"/>
              <a:gd name="connsiteY3" fmla="*/ 86365 h 126282"/>
              <a:gd name="connsiteX4" fmla="*/ 106184 w 446006"/>
              <a:gd name="connsiteY4" fmla="*/ 0 h 12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006" h="126282">
                <a:moveTo>
                  <a:pt x="106184" y="0"/>
                </a:moveTo>
                <a:lnTo>
                  <a:pt x="446007" y="22275"/>
                </a:lnTo>
                <a:lnTo>
                  <a:pt x="373598" y="126282"/>
                </a:lnTo>
                <a:lnTo>
                  <a:pt x="0" y="86365"/>
                </a:lnTo>
                <a:lnTo>
                  <a:pt x="10618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45C96057-F10E-4645-BE2C-C9D6F964D114}"/>
              </a:ext>
            </a:extLst>
          </p:cNvPr>
          <p:cNvSpPr/>
          <p:nvPr/>
        </p:nvSpPr>
        <p:spPr>
          <a:xfrm>
            <a:off x="6588850" y="5005678"/>
            <a:ext cx="446062" cy="126282"/>
          </a:xfrm>
          <a:custGeom>
            <a:avLst/>
            <a:gdLst>
              <a:gd name="connsiteX0" fmla="*/ 106240 w 446062"/>
              <a:gd name="connsiteY0" fmla="*/ 0 h 126282"/>
              <a:gd name="connsiteX1" fmla="*/ 446063 w 446062"/>
              <a:gd name="connsiteY1" fmla="*/ 22219 h 126282"/>
              <a:gd name="connsiteX2" fmla="*/ 373654 w 446062"/>
              <a:gd name="connsiteY2" fmla="*/ 126282 h 126282"/>
              <a:gd name="connsiteX3" fmla="*/ 0 w 446062"/>
              <a:gd name="connsiteY3" fmla="*/ 86365 h 126282"/>
              <a:gd name="connsiteX4" fmla="*/ 106240 w 446062"/>
              <a:gd name="connsiteY4" fmla="*/ 0 h 12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062" h="126282">
                <a:moveTo>
                  <a:pt x="106240" y="0"/>
                </a:moveTo>
                <a:lnTo>
                  <a:pt x="446063" y="22219"/>
                </a:lnTo>
                <a:lnTo>
                  <a:pt x="373654" y="126282"/>
                </a:lnTo>
                <a:lnTo>
                  <a:pt x="0" y="86365"/>
                </a:lnTo>
                <a:lnTo>
                  <a:pt x="106240" y="0"/>
                </a:lnTo>
                <a:close/>
              </a:path>
            </a:pathLst>
          </a:custGeom>
          <a:solidFill>
            <a:srgbClr val="3A37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7564CE01-A7C6-41B3-BAB7-72EB637B5319}"/>
              </a:ext>
            </a:extLst>
          </p:cNvPr>
          <p:cNvSpPr/>
          <p:nvPr/>
        </p:nvSpPr>
        <p:spPr>
          <a:xfrm>
            <a:off x="6617434" y="5013327"/>
            <a:ext cx="389006" cy="102890"/>
          </a:xfrm>
          <a:custGeom>
            <a:avLst/>
            <a:gdLst>
              <a:gd name="connsiteX0" fmla="*/ 92618 w 389006"/>
              <a:gd name="connsiteY0" fmla="*/ 0 h 102890"/>
              <a:gd name="connsiteX1" fmla="*/ 389007 w 389006"/>
              <a:gd name="connsiteY1" fmla="*/ 18144 h 102890"/>
              <a:gd name="connsiteX2" fmla="*/ 325866 w 389006"/>
              <a:gd name="connsiteY2" fmla="*/ 102890 h 102890"/>
              <a:gd name="connsiteX3" fmla="*/ 0 w 389006"/>
              <a:gd name="connsiteY3" fmla="*/ 70343 h 102890"/>
              <a:gd name="connsiteX4" fmla="*/ 92618 w 389006"/>
              <a:gd name="connsiteY4" fmla="*/ 0 h 1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06" h="102890">
                <a:moveTo>
                  <a:pt x="92618" y="0"/>
                </a:moveTo>
                <a:lnTo>
                  <a:pt x="389007" y="18144"/>
                </a:lnTo>
                <a:lnTo>
                  <a:pt x="325866" y="102890"/>
                </a:lnTo>
                <a:lnTo>
                  <a:pt x="0" y="70343"/>
                </a:lnTo>
                <a:lnTo>
                  <a:pt x="92618" y="0"/>
                </a:lnTo>
                <a:close/>
              </a:path>
            </a:pathLst>
          </a:custGeom>
          <a:solidFill>
            <a:srgbClr val="D5E1F4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1B26ADBD-BD60-4F6C-88D3-1049B1EE2E53}"/>
              </a:ext>
            </a:extLst>
          </p:cNvPr>
          <p:cNvSpPr/>
          <p:nvPr/>
        </p:nvSpPr>
        <p:spPr>
          <a:xfrm>
            <a:off x="6080317" y="5875919"/>
            <a:ext cx="5582" cy="5582"/>
          </a:xfrm>
          <a:custGeom>
            <a:avLst/>
            <a:gdLst>
              <a:gd name="connsiteX0" fmla="*/ -18 w 5582"/>
              <a:gd name="connsiteY0" fmla="*/ -172 h 5582"/>
              <a:gd name="connsiteX1" fmla="*/ -18 w 5582"/>
              <a:gd name="connsiteY1" fmla="*/ -172 h 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82" h="5582">
                <a:moveTo>
                  <a:pt x="-18" y="-172"/>
                </a:moveTo>
                <a:lnTo>
                  <a:pt x="-18" y="-172"/>
                </a:lnTo>
                <a:close/>
              </a:path>
            </a:pathLst>
          </a:custGeom>
          <a:solidFill>
            <a:srgbClr val="3A37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25350C17-2E40-4927-970B-11E136680C0A}"/>
              </a:ext>
            </a:extLst>
          </p:cNvPr>
          <p:cNvSpPr/>
          <p:nvPr/>
        </p:nvSpPr>
        <p:spPr>
          <a:xfrm>
            <a:off x="6080317" y="5875919"/>
            <a:ext cx="5582" cy="5582"/>
          </a:xfrm>
          <a:custGeom>
            <a:avLst/>
            <a:gdLst>
              <a:gd name="connsiteX0" fmla="*/ -18 w 5582"/>
              <a:gd name="connsiteY0" fmla="*/ -172 h 5582"/>
              <a:gd name="connsiteX1" fmla="*/ -18 w 5582"/>
              <a:gd name="connsiteY1" fmla="*/ -172 h 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82" h="5582">
                <a:moveTo>
                  <a:pt x="-18" y="-172"/>
                </a:moveTo>
                <a:lnTo>
                  <a:pt x="-18" y="-172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9D85EE94-C582-4A88-A2B4-5EB9F05472C3}"/>
              </a:ext>
            </a:extLst>
          </p:cNvPr>
          <p:cNvSpPr/>
          <p:nvPr/>
        </p:nvSpPr>
        <p:spPr>
          <a:xfrm>
            <a:off x="6077748" y="5875919"/>
            <a:ext cx="5582" cy="5582"/>
          </a:xfrm>
          <a:custGeom>
            <a:avLst/>
            <a:gdLst>
              <a:gd name="connsiteX0" fmla="*/ -18 w 5582"/>
              <a:gd name="connsiteY0" fmla="*/ -172 h 5582"/>
              <a:gd name="connsiteX1" fmla="*/ -18 w 5582"/>
              <a:gd name="connsiteY1" fmla="*/ -172 h 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82" h="5582">
                <a:moveTo>
                  <a:pt x="-18" y="-172"/>
                </a:moveTo>
                <a:lnTo>
                  <a:pt x="-18" y="-172"/>
                </a:lnTo>
                <a:close/>
              </a:path>
            </a:pathLst>
          </a:custGeom>
          <a:solidFill>
            <a:srgbClr val="3A37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A921021D-B3D8-4277-9603-BB569583B394}"/>
              </a:ext>
            </a:extLst>
          </p:cNvPr>
          <p:cNvSpPr/>
          <p:nvPr/>
        </p:nvSpPr>
        <p:spPr>
          <a:xfrm>
            <a:off x="5550161" y="5083545"/>
            <a:ext cx="961170" cy="817050"/>
          </a:xfrm>
          <a:custGeom>
            <a:avLst/>
            <a:gdLst>
              <a:gd name="connsiteX0" fmla="*/ 961127 w 961170"/>
              <a:gd name="connsiteY0" fmla="*/ 779530 h 817050"/>
              <a:gd name="connsiteX1" fmla="*/ 960848 w 961170"/>
              <a:gd name="connsiteY1" fmla="*/ 784275 h 817050"/>
              <a:gd name="connsiteX2" fmla="*/ 960402 w 961170"/>
              <a:gd name="connsiteY2" fmla="*/ 788462 h 817050"/>
              <a:gd name="connsiteX3" fmla="*/ 952306 w 961170"/>
              <a:gd name="connsiteY3" fmla="*/ 816879 h 817050"/>
              <a:gd name="connsiteX4" fmla="*/ 952306 w 961170"/>
              <a:gd name="connsiteY4" fmla="*/ 816879 h 817050"/>
              <a:gd name="connsiteX5" fmla="*/ 530250 w 961170"/>
              <a:gd name="connsiteY5" fmla="*/ 762614 h 817050"/>
              <a:gd name="connsiteX6" fmla="*/ 510319 w 961170"/>
              <a:gd name="connsiteY6" fmla="*/ 759823 h 817050"/>
              <a:gd name="connsiteX7" fmla="*/ 474534 w 961170"/>
              <a:gd name="connsiteY7" fmla="*/ 754854 h 817050"/>
              <a:gd name="connsiteX8" fmla="*/ 444387 w 961170"/>
              <a:gd name="connsiteY8" fmla="*/ 750667 h 817050"/>
              <a:gd name="connsiteX9" fmla="*/ 444387 w 961170"/>
              <a:gd name="connsiteY9" fmla="*/ 750667 h 817050"/>
              <a:gd name="connsiteX10" fmla="*/ 345907 w 961170"/>
              <a:gd name="connsiteY10" fmla="*/ 741455 h 817050"/>
              <a:gd name="connsiteX11" fmla="*/ 285055 w 961170"/>
              <a:gd name="connsiteY11" fmla="*/ 728615 h 817050"/>
              <a:gd name="connsiteX12" fmla="*/ 16356 w 961170"/>
              <a:gd name="connsiteY12" fmla="*/ 693890 h 817050"/>
              <a:gd name="connsiteX13" fmla="*/ 4688 w 961170"/>
              <a:gd name="connsiteY13" fmla="*/ 692494 h 817050"/>
              <a:gd name="connsiteX14" fmla="*/ 8596 w 961170"/>
              <a:gd name="connsiteY14" fmla="*/ 677254 h 817050"/>
              <a:gd name="connsiteX15" fmla="*/ 43768 w 961170"/>
              <a:gd name="connsiteY15" fmla="*/ 517419 h 817050"/>
              <a:gd name="connsiteX16" fmla="*/ 43768 w 961170"/>
              <a:gd name="connsiteY16" fmla="*/ 517419 h 817050"/>
              <a:gd name="connsiteX17" fmla="*/ 53537 w 961170"/>
              <a:gd name="connsiteY17" fmla="*/ 461982 h 817050"/>
              <a:gd name="connsiteX18" fmla="*/ 59790 w 961170"/>
              <a:gd name="connsiteY18" fmla="*/ 418493 h 817050"/>
              <a:gd name="connsiteX19" fmla="*/ 62358 w 961170"/>
              <a:gd name="connsiteY19" fmla="*/ 395715 h 817050"/>
              <a:gd name="connsiteX20" fmla="*/ 63363 w 961170"/>
              <a:gd name="connsiteY20" fmla="*/ 384549 h 817050"/>
              <a:gd name="connsiteX21" fmla="*/ 64256 w 961170"/>
              <a:gd name="connsiteY21" fmla="*/ 372770 h 817050"/>
              <a:gd name="connsiteX22" fmla="*/ 64815 w 961170"/>
              <a:gd name="connsiteY22" fmla="*/ 361995 h 817050"/>
              <a:gd name="connsiteX23" fmla="*/ 64815 w 961170"/>
              <a:gd name="connsiteY23" fmla="*/ 356747 h 817050"/>
              <a:gd name="connsiteX24" fmla="*/ 64535 w 961170"/>
              <a:gd name="connsiteY24" fmla="*/ 333244 h 817050"/>
              <a:gd name="connsiteX25" fmla="*/ 45554 w 961170"/>
              <a:gd name="connsiteY25" fmla="*/ 213717 h 817050"/>
              <a:gd name="connsiteX26" fmla="*/ 40697 w 961170"/>
              <a:gd name="connsiteY26" fmla="*/ 193786 h 817050"/>
              <a:gd name="connsiteX27" fmla="*/ 39078 w 961170"/>
              <a:gd name="connsiteY27" fmla="*/ 187534 h 817050"/>
              <a:gd name="connsiteX28" fmla="*/ -1 w 961170"/>
              <a:gd name="connsiteY28" fmla="*/ 60637 h 817050"/>
              <a:gd name="connsiteX29" fmla="*/ -1 w 961170"/>
              <a:gd name="connsiteY29" fmla="*/ 59688 h 817050"/>
              <a:gd name="connsiteX30" fmla="*/ -1 w 961170"/>
              <a:gd name="connsiteY30" fmla="*/ 59018 h 817050"/>
              <a:gd name="connsiteX31" fmla="*/ -1 w 961170"/>
              <a:gd name="connsiteY31" fmla="*/ 57623 h 817050"/>
              <a:gd name="connsiteX32" fmla="*/ -1 w 961170"/>
              <a:gd name="connsiteY32" fmla="*/ 49807 h 817050"/>
              <a:gd name="connsiteX33" fmla="*/ -1 w 961170"/>
              <a:gd name="connsiteY33" fmla="*/ 47685 h 817050"/>
              <a:gd name="connsiteX34" fmla="*/ 3014 w 961170"/>
              <a:gd name="connsiteY34" fmla="*/ 30379 h 817050"/>
              <a:gd name="connsiteX35" fmla="*/ 5135 w 961170"/>
              <a:gd name="connsiteY35" fmla="*/ 24461 h 817050"/>
              <a:gd name="connsiteX36" fmla="*/ 30257 w 961170"/>
              <a:gd name="connsiteY36" fmla="*/ 1237 h 817050"/>
              <a:gd name="connsiteX37" fmla="*/ 30257 w 961170"/>
              <a:gd name="connsiteY37" fmla="*/ 1237 h 817050"/>
              <a:gd name="connsiteX38" fmla="*/ 106016 w 961170"/>
              <a:gd name="connsiteY38" fmla="*/ 22619 h 817050"/>
              <a:gd name="connsiteX39" fmla="*/ 122764 w 961170"/>
              <a:gd name="connsiteY39" fmla="*/ 34119 h 817050"/>
              <a:gd name="connsiteX40" fmla="*/ 130580 w 961170"/>
              <a:gd name="connsiteY40" fmla="*/ 40874 h 817050"/>
              <a:gd name="connsiteX41" fmla="*/ 205612 w 961170"/>
              <a:gd name="connsiteY41" fmla="*/ 200765 h 817050"/>
              <a:gd name="connsiteX42" fmla="*/ 206840 w 961170"/>
              <a:gd name="connsiteY42" fmla="*/ 206962 h 817050"/>
              <a:gd name="connsiteX43" fmla="*/ 210469 w 961170"/>
              <a:gd name="connsiteY43" fmla="*/ 227953 h 817050"/>
              <a:gd name="connsiteX44" fmla="*/ 214991 w 961170"/>
              <a:gd name="connsiteY44" fmla="*/ 262398 h 817050"/>
              <a:gd name="connsiteX45" fmla="*/ 215884 w 961170"/>
              <a:gd name="connsiteY45" fmla="*/ 270940 h 817050"/>
              <a:gd name="connsiteX46" fmla="*/ 216610 w 961170"/>
              <a:gd name="connsiteY46" fmla="*/ 279203 h 817050"/>
              <a:gd name="connsiteX47" fmla="*/ 218173 w 961170"/>
              <a:gd name="connsiteY47" fmla="*/ 302762 h 817050"/>
              <a:gd name="connsiteX48" fmla="*/ 218955 w 961170"/>
              <a:gd name="connsiteY48" fmla="*/ 331960 h 817050"/>
              <a:gd name="connsiteX49" fmla="*/ 218955 w 961170"/>
              <a:gd name="connsiteY49" fmla="*/ 332518 h 817050"/>
              <a:gd name="connsiteX50" fmla="*/ 218676 w 961170"/>
              <a:gd name="connsiteY50" fmla="*/ 334919 h 817050"/>
              <a:gd name="connsiteX51" fmla="*/ 218676 w 961170"/>
              <a:gd name="connsiteY51" fmla="*/ 335365 h 817050"/>
              <a:gd name="connsiteX52" fmla="*/ 218676 w 961170"/>
              <a:gd name="connsiteY52" fmla="*/ 337822 h 817050"/>
              <a:gd name="connsiteX53" fmla="*/ 218676 w 961170"/>
              <a:gd name="connsiteY53" fmla="*/ 340390 h 817050"/>
              <a:gd name="connsiteX54" fmla="*/ 217838 w 961170"/>
              <a:gd name="connsiteY54" fmla="*/ 348596 h 817050"/>
              <a:gd name="connsiteX55" fmla="*/ 216108 w 961170"/>
              <a:gd name="connsiteY55" fmla="*/ 365345 h 817050"/>
              <a:gd name="connsiteX56" fmla="*/ 216108 w 961170"/>
              <a:gd name="connsiteY56" fmla="*/ 365345 h 817050"/>
              <a:gd name="connsiteX57" fmla="*/ 214544 w 961170"/>
              <a:gd name="connsiteY57" fmla="*/ 380474 h 817050"/>
              <a:gd name="connsiteX58" fmla="*/ 210525 w 961170"/>
              <a:gd name="connsiteY58" fmla="*/ 418214 h 817050"/>
              <a:gd name="connsiteX59" fmla="*/ 209632 w 961170"/>
              <a:gd name="connsiteY59" fmla="*/ 425917 h 817050"/>
              <a:gd name="connsiteX60" fmla="*/ 205612 w 961170"/>
              <a:gd name="connsiteY60" fmla="*/ 462038 h 817050"/>
              <a:gd name="connsiteX61" fmla="*/ 205612 w 961170"/>
              <a:gd name="connsiteY61" fmla="*/ 462038 h 817050"/>
              <a:gd name="connsiteX62" fmla="*/ 200811 w 961170"/>
              <a:gd name="connsiteY62" fmla="*/ 503741 h 817050"/>
              <a:gd name="connsiteX63" fmla="*/ 199694 w 961170"/>
              <a:gd name="connsiteY63" fmla="*/ 512730 h 817050"/>
              <a:gd name="connsiteX64" fmla="*/ 188082 w 961170"/>
              <a:gd name="connsiteY64" fmla="*/ 595578 h 817050"/>
              <a:gd name="connsiteX65" fmla="*/ 186966 w 961170"/>
              <a:gd name="connsiteY65" fmla="*/ 604064 h 817050"/>
              <a:gd name="connsiteX66" fmla="*/ 186966 w 961170"/>
              <a:gd name="connsiteY66" fmla="*/ 606967 h 817050"/>
              <a:gd name="connsiteX67" fmla="*/ 186966 w 961170"/>
              <a:gd name="connsiteY67" fmla="*/ 614559 h 817050"/>
              <a:gd name="connsiteX68" fmla="*/ 241230 w 961170"/>
              <a:gd name="connsiteY68" fmla="*/ 670387 h 817050"/>
              <a:gd name="connsiteX69" fmla="*/ 475203 w 961170"/>
              <a:gd name="connsiteY69" fmla="*/ 665753 h 817050"/>
              <a:gd name="connsiteX70" fmla="*/ 509928 w 961170"/>
              <a:gd name="connsiteY70" fmla="*/ 665083 h 817050"/>
              <a:gd name="connsiteX71" fmla="*/ 530138 w 961170"/>
              <a:gd name="connsiteY71" fmla="*/ 664692 h 817050"/>
              <a:gd name="connsiteX72" fmla="*/ 712527 w 961170"/>
              <a:gd name="connsiteY72" fmla="*/ 661064 h 817050"/>
              <a:gd name="connsiteX73" fmla="*/ 712527 w 961170"/>
              <a:gd name="connsiteY73" fmla="*/ 661064 h 817050"/>
              <a:gd name="connsiteX74" fmla="*/ 729275 w 961170"/>
              <a:gd name="connsiteY74" fmla="*/ 660728 h 817050"/>
              <a:gd name="connsiteX75" fmla="*/ 819995 w 961170"/>
              <a:gd name="connsiteY75" fmla="*/ 658942 h 817050"/>
              <a:gd name="connsiteX76" fmla="*/ 838251 w 961170"/>
              <a:gd name="connsiteY76" fmla="*/ 661119 h 817050"/>
              <a:gd name="connsiteX77" fmla="*/ 917526 w 961170"/>
              <a:gd name="connsiteY77" fmla="*/ 695788 h 817050"/>
              <a:gd name="connsiteX78" fmla="*/ 938015 w 961170"/>
              <a:gd name="connsiteY78" fmla="*/ 713653 h 817050"/>
              <a:gd name="connsiteX79" fmla="*/ 938796 w 961170"/>
              <a:gd name="connsiteY79" fmla="*/ 714546 h 817050"/>
              <a:gd name="connsiteX80" fmla="*/ 960736 w 961170"/>
              <a:gd name="connsiteY80" fmla="*/ 766801 h 817050"/>
              <a:gd name="connsiteX81" fmla="*/ 960736 w 961170"/>
              <a:gd name="connsiteY81" fmla="*/ 770653 h 817050"/>
              <a:gd name="connsiteX82" fmla="*/ 961127 w 961170"/>
              <a:gd name="connsiteY82" fmla="*/ 779530 h 81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961170" h="817050">
                <a:moveTo>
                  <a:pt x="961127" y="779530"/>
                </a:moveTo>
                <a:cubicBezTo>
                  <a:pt x="961127" y="781093"/>
                  <a:pt x="961127" y="782712"/>
                  <a:pt x="960848" y="784275"/>
                </a:cubicBezTo>
                <a:cubicBezTo>
                  <a:pt x="960569" y="785838"/>
                  <a:pt x="960848" y="787066"/>
                  <a:pt x="960402" y="788462"/>
                </a:cubicBezTo>
                <a:cubicBezTo>
                  <a:pt x="959212" y="798299"/>
                  <a:pt x="956482" y="807890"/>
                  <a:pt x="952306" y="816879"/>
                </a:cubicBezTo>
                <a:lnTo>
                  <a:pt x="952306" y="816879"/>
                </a:lnTo>
                <a:cubicBezTo>
                  <a:pt x="811900" y="801079"/>
                  <a:pt x="671159" y="782098"/>
                  <a:pt x="530250" y="762614"/>
                </a:cubicBezTo>
                <a:lnTo>
                  <a:pt x="510319" y="759823"/>
                </a:lnTo>
                <a:lnTo>
                  <a:pt x="474534" y="754854"/>
                </a:lnTo>
                <a:lnTo>
                  <a:pt x="444387" y="750667"/>
                </a:lnTo>
                <a:lnTo>
                  <a:pt x="444387" y="750667"/>
                </a:lnTo>
                <a:cubicBezTo>
                  <a:pt x="411387" y="749841"/>
                  <a:pt x="378488" y="746759"/>
                  <a:pt x="345907" y="741455"/>
                </a:cubicBezTo>
                <a:cubicBezTo>
                  <a:pt x="325379" y="738418"/>
                  <a:pt x="305058" y="734131"/>
                  <a:pt x="285055" y="728615"/>
                </a:cubicBezTo>
                <a:cubicBezTo>
                  <a:pt x="195730" y="716389"/>
                  <a:pt x="105904" y="704609"/>
                  <a:pt x="16356" y="693890"/>
                </a:cubicBezTo>
                <a:lnTo>
                  <a:pt x="4688" y="692494"/>
                </a:lnTo>
                <a:cubicBezTo>
                  <a:pt x="6810" y="683004"/>
                  <a:pt x="8596" y="677254"/>
                  <a:pt x="8596" y="677254"/>
                </a:cubicBezTo>
                <a:cubicBezTo>
                  <a:pt x="8596" y="677254"/>
                  <a:pt x="27801" y="601775"/>
                  <a:pt x="43768" y="517419"/>
                </a:cubicBezTo>
                <a:lnTo>
                  <a:pt x="43768" y="517419"/>
                </a:lnTo>
                <a:cubicBezTo>
                  <a:pt x="47285" y="499108"/>
                  <a:pt x="50634" y="480461"/>
                  <a:pt x="53537" y="461982"/>
                </a:cubicBezTo>
                <a:cubicBezTo>
                  <a:pt x="55882" y="447188"/>
                  <a:pt x="58004" y="432561"/>
                  <a:pt x="59790" y="418493"/>
                </a:cubicBezTo>
                <a:cubicBezTo>
                  <a:pt x="60795" y="410733"/>
                  <a:pt x="61633" y="403140"/>
                  <a:pt x="62358" y="395715"/>
                </a:cubicBezTo>
                <a:cubicBezTo>
                  <a:pt x="62749" y="392030"/>
                  <a:pt x="63084" y="388346"/>
                  <a:pt x="63363" y="384549"/>
                </a:cubicBezTo>
                <a:cubicBezTo>
                  <a:pt x="63642" y="380753"/>
                  <a:pt x="63977" y="376622"/>
                  <a:pt x="64256" y="372770"/>
                </a:cubicBezTo>
                <a:cubicBezTo>
                  <a:pt x="64535" y="368918"/>
                  <a:pt x="64647" y="365512"/>
                  <a:pt x="64815" y="361995"/>
                </a:cubicBezTo>
                <a:lnTo>
                  <a:pt x="64815" y="356747"/>
                </a:lnTo>
                <a:cubicBezTo>
                  <a:pt x="64815" y="349210"/>
                  <a:pt x="64815" y="341339"/>
                  <a:pt x="64535" y="333244"/>
                </a:cubicBezTo>
                <a:cubicBezTo>
                  <a:pt x="61711" y="292925"/>
                  <a:pt x="55357" y="252930"/>
                  <a:pt x="45554" y="213717"/>
                </a:cubicBezTo>
                <a:cubicBezTo>
                  <a:pt x="43991" y="207018"/>
                  <a:pt x="42372" y="200318"/>
                  <a:pt x="40697" y="193786"/>
                </a:cubicBezTo>
                <a:cubicBezTo>
                  <a:pt x="40195" y="191665"/>
                  <a:pt x="39636" y="189599"/>
                  <a:pt x="39078" y="187534"/>
                </a:cubicBezTo>
                <a:cubicBezTo>
                  <a:pt x="21046" y="117693"/>
                  <a:pt x="-1" y="60637"/>
                  <a:pt x="-1" y="60637"/>
                </a:cubicBezTo>
                <a:cubicBezTo>
                  <a:pt x="-23" y="60319"/>
                  <a:pt x="-23" y="60007"/>
                  <a:pt x="-1" y="59688"/>
                </a:cubicBezTo>
                <a:cubicBezTo>
                  <a:pt x="21" y="59465"/>
                  <a:pt x="21" y="59242"/>
                  <a:pt x="-1" y="59018"/>
                </a:cubicBezTo>
                <a:cubicBezTo>
                  <a:pt x="21" y="58555"/>
                  <a:pt x="21" y="58086"/>
                  <a:pt x="-1" y="57623"/>
                </a:cubicBezTo>
                <a:cubicBezTo>
                  <a:pt x="-1" y="55836"/>
                  <a:pt x="-1" y="53101"/>
                  <a:pt x="-1" y="49807"/>
                </a:cubicBezTo>
                <a:cubicBezTo>
                  <a:pt x="-1" y="49137"/>
                  <a:pt x="-1" y="48411"/>
                  <a:pt x="-1" y="47685"/>
                </a:cubicBezTo>
                <a:cubicBezTo>
                  <a:pt x="406" y="41829"/>
                  <a:pt x="1417" y="36029"/>
                  <a:pt x="3014" y="30379"/>
                </a:cubicBezTo>
                <a:cubicBezTo>
                  <a:pt x="3622" y="28375"/>
                  <a:pt x="4331" y="26398"/>
                  <a:pt x="5135" y="24461"/>
                </a:cubicBezTo>
                <a:cubicBezTo>
                  <a:pt x="9182" y="13061"/>
                  <a:pt x="18573" y="4374"/>
                  <a:pt x="30257" y="1237"/>
                </a:cubicBezTo>
                <a:lnTo>
                  <a:pt x="30257" y="1237"/>
                </a:lnTo>
                <a:cubicBezTo>
                  <a:pt x="46056" y="-2839"/>
                  <a:pt x="69951" y="1237"/>
                  <a:pt x="106016" y="22619"/>
                </a:cubicBezTo>
                <a:cubicBezTo>
                  <a:pt x="111888" y="26013"/>
                  <a:pt x="117488" y="29854"/>
                  <a:pt x="122764" y="34119"/>
                </a:cubicBezTo>
                <a:cubicBezTo>
                  <a:pt x="125444" y="36241"/>
                  <a:pt x="128347" y="38474"/>
                  <a:pt x="130580" y="40874"/>
                </a:cubicBezTo>
                <a:cubicBezTo>
                  <a:pt x="171892" y="79340"/>
                  <a:pt x="193888" y="142816"/>
                  <a:pt x="205612" y="200765"/>
                </a:cubicBezTo>
                <a:cubicBezTo>
                  <a:pt x="206059" y="202830"/>
                  <a:pt x="206449" y="204896"/>
                  <a:pt x="206840" y="206962"/>
                </a:cubicBezTo>
                <a:cubicBezTo>
                  <a:pt x="208236" y="214107"/>
                  <a:pt x="209408" y="221086"/>
                  <a:pt x="210469" y="227953"/>
                </a:cubicBezTo>
                <a:cubicBezTo>
                  <a:pt x="212367" y="240012"/>
                  <a:pt x="213874" y="251624"/>
                  <a:pt x="214991" y="262398"/>
                </a:cubicBezTo>
                <a:cubicBezTo>
                  <a:pt x="214991" y="265302"/>
                  <a:pt x="215605" y="267981"/>
                  <a:pt x="215884" y="270940"/>
                </a:cubicBezTo>
                <a:cubicBezTo>
                  <a:pt x="216163" y="273899"/>
                  <a:pt x="216442" y="276523"/>
                  <a:pt x="216610" y="279203"/>
                </a:cubicBezTo>
                <a:cubicBezTo>
                  <a:pt x="217336" y="287912"/>
                  <a:pt x="217838" y="295951"/>
                  <a:pt x="218173" y="302762"/>
                </a:cubicBezTo>
                <a:cubicBezTo>
                  <a:pt x="219122" y="320850"/>
                  <a:pt x="218955" y="331960"/>
                  <a:pt x="218955" y="331960"/>
                </a:cubicBezTo>
                <a:lnTo>
                  <a:pt x="218955" y="332518"/>
                </a:lnTo>
                <a:cubicBezTo>
                  <a:pt x="218955" y="332518"/>
                  <a:pt x="218955" y="333356"/>
                  <a:pt x="218676" y="334919"/>
                </a:cubicBezTo>
                <a:cubicBezTo>
                  <a:pt x="218642" y="335064"/>
                  <a:pt x="218642" y="335220"/>
                  <a:pt x="218676" y="335365"/>
                </a:cubicBezTo>
                <a:cubicBezTo>
                  <a:pt x="218676" y="336035"/>
                  <a:pt x="218676" y="336873"/>
                  <a:pt x="218676" y="337822"/>
                </a:cubicBezTo>
                <a:cubicBezTo>
                  <a:pt x="218676" y="338771"/>
                  <a:pt x="218676" y="339441"/>
                  <a:pt x="218676" y="340390"/>
                </a:cubicBezTo>
                <a:cubicBezTo>
                  <a:pt x="218452" y="342735"/>
                  <a:pt x="218173" y="345470"/>
                  <a:pt x="217838" y="348596"/>
                </a:cubicBezTo>
                <a:cubicBezTo>
                  <a:pt x="217336" y="353397"/>
                  <a:pt x="216777" y="359036"/>
                  <a:pt x="216108" y="365345"/>
                </a:cubicBezTo>
                <a:lnTo>
                  <a:pt x="216108" y="365345"/>
                </a:lnTo>
                <a:cubicBezTo>
                  <a:pt x="215661" y="370034"/>
                  <a:pt x="215103" y="375114"/>
                  <a:pt x="214544" y="380474"/>
                </a:cubicBezTo>
                <a:cubicBezTo>
                  <a:pt x="213316" y="391640"/>
                  <a:pt x="211976" y="404592"/>
                  <a:pt x="210525" y="418214"/>
                </a:cubicBezTo>
                <a:cubicBezTo>
                  <a:pt x="210190" y="420781"/>
                  <a:pt x="209911" y="423350"/>
                  <a:pt x="209632" y="425917"/>
                </a:cubicBezTo>
                <a:cubicBezTo>
                  <a:pt x="208347" y="437586"/>
                  <a:pt x="207008" y="449756"/>
                  <a:pt x="205612" y="462038"/>
                </a:cubicBezTo>
                <a:lnTo>
                  <a:pt x="205612" y="462038"/>
                </a:lnTo>
                <a:cubicBezTo>
                  <a:pt x="204104" y="475995"/>
                  <a:pt x="202430" y="489952"/>
                  <a:pt x="200811" y="503741"/>
                </a:cubicBezTo>
                <a:cubicBezTo>
                  <a:pt x="200420" y="506756"/>
                  <a:pt x="200029" y="509771"/>
                  <a:pt x="199694" y="512730"/>
                </a:cubicBezTo>
                <a:cubicBezTo>
                  <a:pt x="195563" y="546226"/>
                  <a:pt x="191432" y="576652"/>
                  <a:pt x="188082" y="595578"/>
                </a:cubicBezTo>
                <a:cubicBezTo>
                  <a:pt x="187557" y="598386"/>
                  <a:pt x="187183" y="601216"/>
                  <a:pt x="186966" y="604064"/>
                </a:cubicBezTo>
                <a:cubicBezTo>
                  <a:pt x="186910" y="605029"/>
                  <a:pt x="186910" y="606001"/>
                  <a:pt x="186966" y="606967"/>
                </a:cubicBezTo>
                <a:cubicBezTo>
                  <a:pt x="186798" y="609496"/>
                  <a:pt x="186798" y="612030"/>
                  <a:pt x="186966" y="614559"/>
                </a:cubicBezTo>
                <a:cubicBezTo>
                  <a:pt x="189701" y="662236"/>
                  <a:pt x="241230" y="670387"/>
                  <a:pt x="241230" y="670387"/>
                </a:cubicBezTo>
                <a:lnTo>
                  <a:pt x="475203" y="665753"/>
                </a:lnTo>
                <a:lnTo>
                  <a:pt x="509928" y="665083"/>
                </a:lnTo>
                <a:lnTo>
                  <a:pt x="530138" y="664692"/>
                </a:lnTo>
                <a:lnTo>
                  <a:pt x="712527" y="661064"/>
                </a:lnTo>
                <a:lnTo>
                  <a:pt x="712527" y="661064"/>
                </a:lnTo>
                <a:lnTo>
                  <a:pt x="729275" y="660728"/>
                </a:lnTo>
                <a:lnTo>
                  <a:pt x="819995" y="658942"/>
                </a:lnTo>
                <a:cubicBezTo>
                  <a:pt x="826153" y="658797"/>
                  <a:pt x="832300" y="659528"/>
                  <a:pt x="838251" y="661119"/>
                </a:cubicBezTo>
                <a:cubicBezTo>
                  <a:pt x="866259" y="668645"/>
                  <a:pt x="892984" y="680330"/>
                  <a:pt x="917526" y="695788"/>
                </a:cubicBezTo>
                <a:cubicBezTo>
                  <a:pt x="925191" y="700712"/>
                  <a:pt x="932097" y="706731"/>
                  <a:pt x="938015" y="713653"/>
                </a:cubicBezTo>
                <a:cubicBezTo>
                  <a:pt x="938305" y="713927"/>
                  <a:pt x="938567" y="714223"/>
                  <a:pt x="938796" y="714546"/>
                </a:cubicBezTo>
                <a:cubicBezTo>
                  <a:pt x="951173" y="729380"/>
                  <a:pt x="958810" y="747580"/>
                  <a:pt x="960736" y="766801"/>
                </a:cubicBezTo>
                <a:cubicBezTo>
                  <a:pt x="960736" y="768085"/>
                  <a:pt x="960736" y="769369"/>
                  <a:pt x="960736" y="770653"/>
                </a:cubicBezTo>
                <a:cubicBezTo>
                  <a:pt x="961183" y="773333"/>
                  <a:pt x="961183" y="776348"/>
                  <a:pt x="961127" y="779530"/>
                </a:cubicBezTo>
                <a:close/>
              </a:path>
            </a:pathLst>
          </a:custGeom>
          <a:solidFill>
            <a:srgbClr val="3A37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DE2C26F7-A29B-404B-B6DA-2B7CE042F5C5}"/>
              </a:ext>
            </a:extLst>
          </p:cNvPr>
          <p:cNvSpPr/>
          <p:nvPr/>
        </p:nvSpPr>
        <p:spPr>
          <a:xfrm>
            <a:off x="6077748" y="5875919"/>
            <a:ext cx="5582" cy="5582"/>
          </a:xfrm>
          <a:custGeom>
            <a:avLst/>
            <a:gdLst>
              <a:gd name="connsiteX0" fmla="*/ -18 w 5582"/>
              <a:gd name="connsiteY0" fmla="*/ -172 h 5582"/>
              <a:gd name="connsiteX1" fmla="*/ -18 w 5582"/>
              <a:gd name="connsiteY1" fmla="*/ -172 h 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82" h="5582">
                <a:moveTo>
                  <a:pt x="-18" y="-172"/>
                </a:moveTo>
                <a:lnTo>
                  <a:pt x="-18" y="-172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31" name="Freeform: Shape 230">
            <a:extLst>
              <a:ext uri="{FF2B5EF4-FFF2-40B4-BE49-F238E27FC236}">
                <a16:creationId xmlns:a16="http://schemas.microsoft.com/office/drawing/2014/main" id="{5DE73531-1546-4DBF-99CE-65BAA1C6C6DB}"/>
              </a:ext>
            </a:extLst>
          </p:cNvPr>
          <p:cNvSpPr/>
          <p:nvPr/>
        </p:nvSpPr>
        <p:spPr>
          <a:xfrm>
            <a:off x="5550177" y="5083071"/>
            <a:ext cx="961686" cy="817524"/>
          </a:xfrm>
          <a:custGeom>
            <a:avLst/>
            <a:gdLst>
              <a:gd name="connsiteX0" fmla="*/ 961111 w 961686"/>
              <a:gd name="connsiteY0" fmla="*/ 780004 h 817524"/>
              <a:gd name="connsiteX1" fmla="*/ 960832 w 961686"/>
              <a:gd name="connsiteY1" fmla="*/ 784749 h 817524"/>
              <a:gd name="connsiteX2" fmla="*/ 960385 w 961686"/>
              <a:gd name="connsiteY2" fmla="*/ 788936 h 817524"/>
              <a:gd name="connsiteX3" fmla="*/ 952011 w 961686"/>
              <a:gd name="connsiteY3" fmla="*/ 817352 h 817524"/>
              <a:gd name="connsiteX4" fmla="*/ 529954 w 961686"/>
              <a:gd name="connsiteY4" fmla="*/ 763088 h 817524"/>
              <a:gd name="connsiteX5" fmla="*/ 510024 w 961686"/>
              <a:gd name="connsiteY5" fmla="*/ 760296 h 817524"/>
              <a:gd name="connsiteX6" fmla="*/ 474238 w 961686"/>
              <a:gd name="connsiteY6" fmla="*/ 755328 h 817524"/>
              <a:gd name="connsiteX7" fmla="*/ 444091 w 961686"/>
              <a:gd name="connsiteY7" fmla="*/ 751141 h 817524"/>
              <a:gd name="connsiteX8" fmla="*/ 444091 w 961686"/>
              <a:gd name="connsiteY8" fmla="*/ 751141 h 817524"/>
              <a:gd name="connsiteX9" fmla="*/ 345611 w 961686"/>
              <a:gd name="connsiteY9" fmla="*/ 741929 h 817524"/>
              <a:gd name="connsiteX10" fmla="*/ 284759 w 961686"/>
              <a:gd name="connsiteY10" fmla="*/ 729089 h 817524"/>
              <a:gd name="connsiteX11" fmla="*/ 16060 w 961686"/>
              <a:gd name="connsiteY11" fmla="*/ 694364 h 817524"/>
              <a:gd name="connsiteX12" fmla="*/ 4393 w 961686"/>
              <a:gd name="connsiteY12" fmla="*/ 692968 h 817524"/>
              <a:gd name="connsiteX13" fmla="*/ 4393 w 961686"/>
              <a:gd name="connsiteY13" fmla="*/ 692968 h 817524"/>
              <a:gd name="connsiteX14" fmla="*/ 8412 w 961686"/>
              <a:gd name="connsiteY14" fmla="*/ 677169 h 817524"/>
              <a:gd name="connsiteX15" fmla="*/ 39006 w 961686"/>
              <a:gd name="connsiteY15" fmla="*/ 541341 h 817524"/>
              <a:gd name="connsiteX16" fmla="*/ 39006 w 961686"/>
              <a:gd name="connsiteY16" fmla="*/ 541341 h 817524"/>
              <a:gd name="connsiteX17" fmla="*/ 42076 w 961686"/>
              <a:gd name="connsiteY17" fmla="*/ 525876 h 817524"/>
              <a:gd name="connsiteX18" fmla="*/ 43583 w 961686"/>
              <a:gd name="connsiteY18" fmla="*/ 518005 h 817524"/>
              <a:gd name="connsiteX19" fmla="*/ 43583 w 961686"/>
              <a:gd name="connsiteY19" fmla="*/ 518005 h 817524"/>
              <a:gd name="connsiteX20" fmla="*/ 53353 w 961686"/>
              <a:gd name="connsiteY20" fmla="*/ 462568 h 817524"/>
              <a:gd name="connsiteX21" fmla="*/ 59606 w 961686"/>
              <a:gd name="connsiteY21" fmla="*/ 419078 h 817524"/>
              <a:gd name="connsiteX22" fmla="*/ 62174 w 961686"/>
              <a:gd name="connsiteY22" fmla="*/ 396301 h 817524"/>
              <a:gd name="connsiteX23" fmla="*/ 63179 w 961686"/>
              <a:gd name="connsiteY23" fmla="*/ 385135 h 817524"/>
              <a:gd name="connsiteX24" fmla="*/ 64072 w 961686"/>
              <a:gd name="connsiteY24" fmla="*/ 373355 h 817524"/>
              <a:gd name="connsiteX25" fmla="*/ 64631 w 961686"/>
              <a:gd name="connsiteY25" fmla="*/ 362580 h 817524"/>
              <a:gd name="connsiteX26" fmla="*/ 64631 w 961686"/>
              <a:gd name="connsiteY26" fmla="*/ 357333 h 817524"/>
              <a:gd name="connsiteX27" fmla="*/ 64351 w 961686"/>
              <a:gd name="connsiteY27" fmla="*/ 333829 h 817524"/>
              <a:gd name="connsiteX28" fmla="*/ 45538 w 961686"/>
              <a:gd name="connsiteY28" fmla="*/ 214302 h 817524"/>
              <a:gd name="connsiteX29" fmla="*/ 40681 w 961686"/>
              <a:gd name="connsiteY29" fmla="*/ 194372 h 817524"/>
              <a:gd name="connsiteX30" fmla="*/ 39061 w 961686"/>
              <a:gd name="connsiteY30" fmla="*/ 188119 h 817524"/>
              <a:gd name="connsiteX31" fmla="*/ -18 w 961686"/>
              <a:gd name="connsiteY31" fmla="*/ 60665 h 817524"/>
              <a:gd name="connsiteX32" fmla="*/ -18 w 961686"/>
              <a:gd name="connsiteY32" fmla="*/ 60274 h 817524"/>
              <a:gd name="connsiteX33" fmla="*/ -18 w 961686"/>
              <a:gd name="connsiteY33" fmla="*/ 59604 h 817524"/>
              <a:gd name="connsiteX34" fmla="*/ -18 w 961686"/>
              <a:gd name="connsiteY34" fmla="*/ 58208 h 817524"/>
              <a:gd name="connsiteX35" fmla="*/ -18 w 961686"/>
              <a:gd name="connsiteY35" fmla="*/ 50392 h 817524"/>
              <a:gd name="connsiteX36" fmla="*/ -18 w 961686"/>
              <a:gd name="connsiteY36" fmla="*/ 48271 h 817524"/>
              <a:gd name="connsiteX37" fmla="*/ 2829 w 961686"/>
              <a:gd name="connsiteY37" fmla="*/ 30965 h 817524"/>
              <a:gd name="connsiteX38" fmla="*/ 4895 w 961686"/>
              <a:gd name="connsiteY38" fmla="*/ 25047 h 817524"/>
              <a:gd name="connsiteX39" fmla="*/ 31357 w 961686"/>
              <a:gd name="connsiteY39" fmla="*/ 985 h 817524"/>
              <a:gd name="connsiteX40" fmla="*/ 106055 w 961686"/>
              <a:gd name="connsiteY40" fmla="*/ 22535 h 817524"/>
              <a:gd name="connsiteX41" fmla="*/ 123473 w 961686"/>
              <a:gd name="connsiteY41" fmla="*/ 34705 h 817524"/>
              <a:gd name="connsiteX42" fmla="*/ 123473 w 961686"/>
              <a:gd name="connsiteY42" fmla="*/ 34705 h 817524"/>
              <a:gd name="connsiteX43" fmla="*/ 131066 w 961686"/>
              <a:gd name="connsiteY43" fmla="*/ 41404 h 817524"/>
              <a:gd name="connsiteX44" fmla="*/ 205484 w 961686"/>
              <a:gd name="connsiteY44" fmla="*/ 201239 h 817524"/>
              <a:gd name="connsiteX45" fmla="*/ 206712 w 961686"/>
              <a:gd name="connsiteY45" fmla="*/ 207491 h 817524"/>
              <a:gd name="connsiteX46" fmla="*/ 210341 w 961686"/>
              <a:gd name="connsiteY46" fmla="*/ 228427 h 817524"/>
              <a:gd name="connsiteX47" fmla="*/ 214807 w 961686"/>
              <a:gd name="connsiteY47" fmla="*/ 262761 h 817524"/>
              <a:gd name="connsiteX48" fmla="*/ 215644 w 961686"/>
              <a:gd name="connsiteY48" fmla="*/ 271414 h 817524"/>
              <a:gd name="connsiteX49" fmla="*/ 216370 w 961686"/>
              <a:gd name="connsiteY49" fmla="*/ 279677 h 817524"/>
              <a:gd name="connsiteX50" fmla="*/ 217933 w 961686"/>
              <a:gd name="connsiteY50" fmla="*/ 303236 h 817524"/>
              <a:gd name="connsiteX51" fmla="*/ 218715 w 961686"/>
              <a:gd name="connsiteY51" fmla="*/ 332434 h 817524"/>
              <a:gd name="connsiteX52" fmla="*/ 218715 w 961686"/>
              <a:gd name="connsiteY52" fmla="*/ 334332 h 817524"/>
              <a:gd name="connsiteX53" fmla="*/ 218715 w 961686"/>
              <a:gd name="connsiteY53" fmla="*/ 335392 h 817524"/>
              <a:gd name="connsiteX54" fmla="*/ 218715 w 961686"/>
              <a:gd name="connsiteY54" fmla="*/ 335839 h 817524"/>
              <a:gd name="connsiteX55" fmla="*/ 218715 w 961686"/>
              <a:gd name="connsiteY55" fmla="*/ 338296 h 817524"/>
              <a:gd name="connsiteX56" fmla="*/ 218715 w 961686"/>
              <a:gd name="connsiteY56" fmla="*/ 340864 h 817524"/>
              <a:gd name="connsiteX57" fmla="*/ 217877 w 961686"/>
              <a:gd name="connsiteY57" fmla="*/ 349070 h 817524"/>
              <a:gd name="connsiteX58" fmla="*/ 216147 w 961686"/>
              <a:gd name="connsiteY58" fmla="*/ 365819 h 817524"/>
              <a:gd name="connsiteX59" fmla="*/ 216147 w 961686"/>
              <a:gd name="connsiteY59" fmla="*/ 365819 h 817524"/>
              <a:gd name="connsiteX60" fmla="*/ 214528 w 961686"/>
              <a:gd name="connsiteY60" fmla="*/ 380948 h 817524"/>
              <a:gd name="connsiteX61" fmla="*/ 210508 w 961686"/>
              <a:gd name="connsiteY61" fmla="*/ 418688 h 817524"/>
              <a:gd name="connsiteX62" fmla="*/ 209615 w 961686"/>
              <a:gd name="connsiteY62" fmla="*/ 426391 h 817524"/>
              <a:gd name="connsiteX63" fmla="*/ 205595 w 961686"/>
              <a:gd name="connsiteY63" fmla="*/ 462624 h 817524"/>
              <a:gd name="connsiteX64" fmla="*/ 205595 w 961686"/>
              <a:gd name="connsiteY64" fmla="*/ 462624 h 817524"/>
              <a:gd name="connsiteX65" fmla="*/ 200682 w 961686"/>
              <a:gd name="connsiteY65" fmla="*/ 504271 h 817524"/>
              <a:gd name="connsiteX66" fmla="*/ 199566 w 961686"/>
              <a:gd name="connsiteY66" fmla="*/ 513259 h 817524"/>
              <a:gd name="connsiteX67" fmla="*/ 188065 w 961686"/>
              <a:gd name="connsiteY67" fmla="*/ 595549 h 817524"/>
              <a:gd name="connsiteX68" fmla="*/ 186949 w 961686"/>
              <a:gd name="connsiteY68" fmla="*/ 604649 h 817524"/>
              <a:gd name="connsiteX69" fmla="*/ 186949 w 961686"/>
              <a:gd name="connsiteY69" fmla="*/ 607552 h 817524"/>
              <a:gd name="connsiteX70" fmla="*/ 186949 w 961686"/>
              <a:gd name="connsiteY70" fmla="*/ 615145 h 817524"/>
              <a:gd name="connsiteX71" fmla="*/ 241213 w 961686"/>
              <a:gd name="connsiteY71" fmla="*/ 670135 h 817524"/>
              <a:gd name="connsiteX72" fmla="*/ 475187 w 961686"/>
              <a:gd name="connsiteY72" fmla="*/ 665557 h 817524"/>
              <a:gd name="connsiteX73" fmla="*/ 509856 w 961686"/>
              <a:gd name="connsiteY73" fmla="*/ 664831 h 817524"/>
              <a:gd name="connsiteX74" fmla="*/ 530121 w 961686"/>
              <a:gd name="connsiteY74" fmla="*/ 664440 h 817524"/>
              <a:gd name="connsiteX75" fmla="*/ 712845 w 961686"/>
              <a:gd name="connsiteY75" fmla="*/ 660867 h 817524"/>
              <a:gd name="connsiteX76" fmla="*/ 729928 w 961686"/>
              <a:gd name="connsiteY76" fmla="*/ 660532 h 817524"/>
              <a:gd name="connsiteX77" fmla="*/ 820313 w 961686"/>
              <a:gd name="connsiteY77" fmla="*/ 658746 h 817524"/>
              <a:gd name="connsiteX78" fmla="*/ 838569 w 961686"/>
              <a:gd name="connsiteY78" fmla="*/ 660923 h 817524"/>
              <a:gd name="connsiteX79" fmla="*/ 918458 w 961686"/>
              <a:gd name="connsiteY79" fmla="*/ 695257 h 817524"/>
              <a:gd name="connsiteX80" fmla="*/ 939226 w 961686"/>
              <a:gd name="connsiteY80" fmla="*/ 713457 h 817524"/>
              <a:gd name="connsiteX81" fmla="*/ 940008 w 961686"/>
              <a:gd name="connsiteY81" fmla="*/ 714350 h 817524"/>
              <a:gd name="connsiteX82" fmla="*/ 961669 w 961686"/>
              <a:gd name="connsiteY82" fmla="*/ 766829 h 817524"/>
              <a:gd name="connsiteX83" fmla="*/ 961669 w 961686"/>
              <a:gd name="connsiteY83" fmla="*/ 770681 h 817524"/>
              <a:gd name="connsiteX84" fmla="*/ 961111 w 961686"/>
              <a:gd name="connsiteY84" fmla="*/ 780004 h 81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61686" h="817524">
                <a:moveTo>
                  <a:pt x="961111" y="780004"/>
                </a:moveTo>
                <a:cubicBezTo>
                  <a:pt x="961111" y="781567"/>
                  <a:pt x="961111" y="783186"/>
                  <a:pt x="960832" y="784749"/>
                </a:cubicBezTo>
                <a:cubicBezTo>
                  <a:pt x="960552" y="786312"/>
                  <a:pt x="960832" y="787540"/>
                  <a:pt x="960385" y="788936"/>
                </a:cubicBezTo>
                <a:cubicBezTo>
                  <a:pt x="959056" y="798778"/>
                  <a:pt x="956231" y="808358"/>
                  <a:pt x="952011" y="817352"/>
                </a:cubicBezTo>
                <a:cubicBezTo>
                  <a:pt x="811604" y="801553"/>
                  <a:pt x="670863" y="782572"/>
                  <a:pt x="529954" y="763088"/>
                </a:cubicBezTo>
                <a:lnTo>
                  <a:pt x="510024" y="760296"/>
                </a:lnTo>
                <a:lnTo>
                  <a:pt x="474238" y="755328"/>
                </a:lnTo>
                <a:lnTo>
                  <a:pt x="444091" y="751141"/>
                </a:lnTo>
                <a:lnTo>
                  <a:pt x="444091" y="751141"/>
                </a:lnTo>
                <a:cubicBezTo>
                  <a:pt x="411091" y="750315"/>
                  <a:pt x="378192" y="747233"/>
                  <a:pt x="345611" y="741929"/>
                </a:cubicBezTo>
                <a:cubicBezTo>
                  <a:pt x="325083" y="738892"/>
                  <a:pt x="304762" y="734605"/>
                  <a:pt x="284759" y="729089"/>
                </a:cubicBezTo>
                <a:cubicBezTo>
                  <a:pt x="195435" y="716863"/>
                  <a:pt x="105608" y="705083"/>
                  <a:pt x="16060" y="694364"/>
                </a:cubicBezTo>
                <a:lnTo>
                  <a:pt x="4393" y="692968"/>
                </a:lnTo>
                <a:lnTo>
                  <a:pt x="4393" y="692968"/>
                </a:lnTo>
                <a:cubicBezTo>
                  <a:pt x="6514" y="683143"/>
                  <a:pt x="8412" y="677169"/>
                  <a:pt x="8412" y="677169"/>
                </a:cubicBezTo>
                <a:cubicBezTo>
                  <a:pt x="8412" y="677169"/>
                  <a:pt x="24100" y="615759"/>
                  <a:pt x="39006" y="541341"/>
                </a:cubicBezTo>
                <a:lnTo>
                  <a:pt x="39006" y="541341"/>
                </a:lnTo>
                <a:cubicBezTo>
                  <a:pt x="40066" y="536205"/>
                  <a:pt x="41071" y="531068"/>
                  <a:pt x="42076" y="525876"/>
                </a:cubicBezTo>
                <a:lnTo>
                  <a:pt x="43583" y="518005"/>
                </a:lnTo>
                <a:lnTo>
                  <a:pt x="43583" y="518005"/>
                </a:lnTo>
                <a:cubicBezTo>
                  <a:pt x="47045" y="499749"/>
                  <a:pt x="50395" y="480991"/>
                  <a:pt x="53353" y="462568"/>
                </a:cubicBezTo>
                <a:cubicBezTo>
                  <a:pt x="55698" y="447773"/>
                  <a:pt x="57820" y="433147"/>
                  <a:pt x="59606" y="419078"/>
                </a:cubicBezTo>
                <a:cubicBezTo>
                  <a:pt x="60611" y="411318"/>
                  <a:pt x="61448" y="403725"/>
                  <a:pt x="62174" y="396301"/>
                </a:cubicBezTo>
                <a:cubicBezTo>
                  <a:pt x="62565" y="392616"/>
                  <a:pt x="62900" y="388931"/>
                  <a:pt x="63179" y="385135"/>
                </a:cubicBezTo>
                <a:cubicBezTo>
                  <a:pt x="63458" y="381339"/>
                  <a:pt x="63793" y="377207"/>
                  <a:pt x="64072" y="373355"/>
                </a:cubicBezTo>
                <a:cubicBezTo>
                  <a:pt x="64351" y="369503"/>
                  <a:pt x="64463" y="366098"/>
                  <a:pt x="64631" y="362580"/>
                </a:cubicBezTo>
                <a:lnTo>
                  <a:pt x="64631" y="357333"/>
                </a:lnTo>
                <a:cubicBezTo>
                  <a:pt x="64631" y="349796"/>
                  <a:pt x="64631" y="341925"/>
                  <a:pt x="64351" y="333829"/>
                </a:cubicBezTo>
                <a:cubicBezTo>
                  <a:pt x="61610" y="293510"/>
                  <a:pt x="55313" y="253516"/>
                  <a:pt x="45538" y="214302"/>
                </a:cubicBezTo>
                <a:cubicBezTo>
                  <a:pt x="43974" y="207530"/>
                  <a:pt x="42355" y="200887"/>
                  <a:pt x="40681" y="194372"/>
                </a:cubicBezTo>
                <a:cubicBezTo>
                  <a:pt x="40122" y="192250"/>
                  <a:pt x="39620" y="190185"/>
                  <a:pt x="39061" y="188119"/>
                </a:cubicBezTo>
                <a:cubicBezTo>
                  <a:pt x="20973" y="118056"/>
                  <a:pt x="-18" y="60665"/>
                  <a:pt x="-18" y="60665"/>
                </a:cubicBezTo>
                <a:cubicBezTo>
                  <a:pt x="-1" y="60536"/>
                  <a:pt x="-1" y="60403"/>
                  <a:pt x="-18" y="60274"/>
                </a:cubicBezTo>
                <a:cubicBezTo>
                  <a:pt x="5" y="60051"/>
                  <a:pt x="5" y="59827"/>
                  <a:pt x="-18" y="59604"/>
                </a:cubicBezTo>
                <a:cubicBezTo>
                  <a:pt x="5" y="59141"/>
                  <a:pt x="5" y="58672"/>
                  <a:pt x="-18" y="58208"/>
                </a:cubicBezTo>
                <a:cubicBezTo>
                  <a:pt x="-18" y="56422"/>
                  <a:pt x="-18" y="53686"/>
                  <a:pt x="-18" y="50392"/>
                </a:cubicBezTo>
                <a:cubicBezTo>
                  <a:pt x="-18" y="49723"/>
                  <a:pt x="-18" y="48997"/>
                  <a:pt x="-18" y="48271"/>
                </a:cubicBezTo>
                <a:cubicBezTo>
                  <a:pt x="339" y="42420"/>
                  <a:pt x="1288" y="36620"/>
                  <a:pt x="2829" y="30965"/>
                </a:cubicBezTo>
                <a:cubicBezTo>
                  <a:pt x="3443" y="29010"/>
                  <a:pt x="4114" y="27001"/>
                  <a:pt x="4895" y="25047"/>
                </a:cubicBezTo>
                <a:cubicBezTo>
                  <a:pt x="8981" y="12999"/>
                  <a:pt x="18980" y="3910"/>
                  <a:pt x="31357" y="985"/>
                </a:cubicBezTo>
                <a:cubicBezTo>
                  <a:pt x="47156" y="-2700"/>
                  <a:pt x="70771" y="1878"/>
                  <a:pt x="106055" y="22535"/>
                </a:cubicBezTo>
                <a:cubicBezTo>
                  <a:pt x="112173" y="26130"/>
                  <a:pt x="117996" y="30200"/>
                  <a:pt x="123473" y="34705"/>
                </a:cubicBezTo>
                <a:lnTo>
                  <a:pt x="123473" y="34705"/>
                </a:lnTo>
                <a:cubicBezTo>
                  <a:pt x="126097" y="36882"/>
                  <a:pt x="128609" y="39060"/>
                  <a:pt x="131066" y="41404"/>
                </a:cubicBezTo>
                <a:cubicBezTo>
                  <a:pt x="172043" y="80093"/>
                  <a:pt x="193872" y="143457"/>
                  <a:pt x="205484" y="201239"/>
                </a:cubicBezTo>
                <a:cubicBezTo>
                  <a:pt x="205930" y="203304"/>
                  <a:pt x="206321" y="205426"/>
                  <a:pt x="206712" y="207491"/>
                </a:cubicBezTo>
                <a:cubicBezTo>
                  <a:pt x="208108" y="214581"/>
                  <a:pt x="209280" y="221616"/>
                  <a:pt x="210341" y="228427"/>
                </a:cubicBezTo>
                <a:cubicBezTo>
                  <a:pt x="212239" y="240485"/>
                  <a:pt x="213690" y="252042"/>
                  <a:pt x="214807" y="262761"/>
                </a:cubicBezTo>
                <a:cubicBezTo>
                  <a:pt x="215086" y="265720"/>
                  <a:pt x="215421" y="268623"/>
                  <a:pt x="215644" y="271414"/>
                </a:cubicBezTo>
                <a:cubicBezTo>
                  <a:pt x="215868" y="274206"/>
                  <a:pt x="216203" y="276997"/>
                  <a:pt x="216370" y="279677"/>
                </a:cubicBezTo>
                <a:cubicBezTo>
                  <a:pt x="217096" y="288386"/>
                  <a:pt x="217598" y="296425"/>
                  <a:pt x="217933" y="303236"/>
                </a:cubicBezTo>
                <a:cubicBezTo>
                  <a:pt x="218882" y="321324"/>
                  <a:pt x="218715" y="332434"/>
                  <a:pt x="218715" y="332434"/>
                </a:cubicBezTo>
                <a:lnTo>
                  <a:pt x="218715" y="334332"/>
                </a:lnTo>
                <a:cubicBezTo>
                  <a:pt x="218715" y="334667"/>
                  <a:pt x="218715" y="335002"/>
                  <a:pt x="218715" y="335392"/>
                </a:cubicBezTo>
                <a:cubicBezTo>
                  <a:pt x="218681" y="335538"/>
                  <a:pt x="218681" y="335694"/>
                  <a:pt x="218715" y="335839"/>
                </a:cubicBezTo>
                <a:cubicBezTo>
                  <a:pt x="218715" y="336509"/>
                  <a:pt x="218715" y="337347"/>
                  <a:pt x="218715" y="338296"/>
                </a:cubicBezTo>
                <a:cubicBezTo>
                  <a:pt x="218715" y="339245"/>
                  <a:pt x="218715" y="339914"/>
                  <a:pt x="218715" y="340864"/>
                </a:cubicBezTo>
                <a:cubicBezTo>
                  <a:pt x="218491" y="343208"/>
                  <a:pt x="218212" y="345944"/>
                  <a:pt x="217877" y="349070"/>
                </a:cubicBezTo>
                <a:cubicBezTo>
                  <a:pt x="217375" y="353871"/>
                  <a:pt x="216817" y="359510"/>
                  <a:pt x="216147" y="365819"/>
                </a:cubicBezTo>
                <a:lnTo>
                  <a:pt x="216147" y="365819"/>
                </a:lnTo>
                <a:cubicBezTo>
                  <a:pt x="215588" y="370452"/>
                  <a:pt x="215086" y="375533"/>
                  <a:pt x="214528" y="380948"/>
                </a:cubicBezTo>
                <a:cubicBezTo>
                  <a:pt x="213300" y="392113"/>
                  <a:pt x="211960" y="405066"/>
                  <a:pt x="210508" y="418688"/>
                </a:cubicBezTo>
                <a:cubicBezTo>
                  <a:pt x="210173" y="421255"/>
                  <a:pt x="209894" y="423824"/>
                  <a:pt x="209615" y="426391"/>
                </a:cubicBezTo>
                <a:cubicBezTo>
                  <a:pt x="208331" y="438060"/>
                  <a:pt x="206935" y="450342"/>
                  <a:pt x="205595" y="462624"/>
                </a:cubicBezTo>
                <a:lnTo>
                  <a:pt x="205595" y="462624"/>
                </a:lnTo>
                <a:cubicBezTo>
                  <a:pt x="203976" y="476581"/>
                  <a:pt x="202357" y="490538"/>
                  <a:pt x="200682" y="504271"/>
                </a:cubicBezTo>
                <a:cubicBezTo>
                  <a:pt x="200292" y="507286"/>
                  <a:pt x="199957" y="510300"/>
                  <a:pt x="199566" y="513259"/>
                </a:cubicBezTo>
                <a:cubicBezTo>
                  <a:pt x="195491" y="546756"/>
                  <a:pt x="191415" y="576736"/>
                  <a:pt x="188065" y="595549"/>
                </a:cubicBezTo>
                <a:cubicBezTo>
                  <a:pt x="187513" y="598559"/>
                  <a:pt x="187144" y="601596"/>
                  <a:pt x="186949" y="604649"/>
                </a:cubicBezTo>
                <a:cubicBezTo>
                  <a:pt x="186893" y="605615"/>
                  <a:pt x="186893" y="606586"/>
                  <a:pt x="186949" y="607552"/>
                </a:cubicBezTo>
                <a:cubicBezTo>
                  <a:pt x="186781" y="610081"/>
                  <a:pt x="186781" y="612616"/>
                  <a:pt x="186949" y="615145"/>
                </a:cubicBezTo>
                <a:cubicBezTo>
                  <a:pt x="190131" y="662263"/>
                  <a:pt x="241213" y="670135"/>
                  <a:pt x="241213" y="670135"/>
                </a:cubicBezTo>
                <a:lnTo>
                  <a:pt x="475187" y="665557"/>
                </a:lnTo>
                <a:lnTo>
                  <a:pt x="509856" y="664831"/>
                </a:lnTo>
                <a:lnTo>
                  <a:pt x="530121" y="664440"/>
                </a:lnTo>
                <a:lnTo>
                  <a:pt x="712845" y="660867"/>
                </a:lnTo>
                <a:lnTo>
                  <a:pt x="729928" y="660532"/>
                </a:lnTo>
                <a:lnTo>
                  <a:pt x="820313" y="658746"/>
                </a:lnTo>
                <a:cubicBezTo>
                  <a:pt x="826471" y="658545"/>
                  <a:pt x="832629" y="659282"/>
                  <a:pt x="838569" y="660923"/>
                </a:cubicBezTo>
                <a:cubicBezTo>
                  <a:pt x="866790" y="668237"/>
                  <a:pt x="893732" y="679816"/>
                  <a:pt x="918458" y="695257"/>
                </a:cubicBezTo>
                <a:cubicBezTo>
                  <a:pt x="926257" y="700243"/>
                  <a:pt x="933258" y="706378"/>
                  <a:pt x="939226" y="713457"/>
                </a:cubicBezTo>
                <a:cubicBezTo>
                  <a:pt x="939516" y="713731"/>
                  <a:pt x="939779" y="714027"/>
                  <a:pt x="940008" y="714350"/>
                </a:cubicBezTo>
                <a:cubicBezTo>
                  <a:pt x="952374" y="729245"/>
                  <a:pt x="959927" y="747545"/>
                  <a:pt x="961669" y="766829"/>
                </a:cubicBezTo>
                <a:cubicBezTo>
                  <a:pt x="961669" y="768112"/>
                  <a:pt x="961669" y="769396"/>
                  <a:pt x="961669" y="770681"/>
                </a:cubicBezTo>
                <a:cubicBezTo>
                  <a:pt x="961167" y="773807"/>
                  <a:pt x="961167" y="776822"/>
                  <a:pt x="961111" y="780004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917DC7AC-CA65-49E6-BE44-326642EECE58}"/>
              </a:ext>
            </a:extLst>
          </p:cNvPr>
          <p:cNvSpPr/>
          <p:nvPr/>
        </p:nvSpPr>
        <p:spPr>
          <a:xfrm>
            <a:off x="6077748" y="5875919"/>
            <a:ext cx="5582" cy="5582"/>
          </a:xfrm>
          <a:custGeom>
            <a:avLst/>
            <a:gdLst>
              <a:gd name="connsiteX0" fmla="*/ -18 w 5582"/>
              <a:gd name="connsiteY0" fmla="*/ -172 h 5582"/>
              <a:gd name="connsiteX1" fmla="*/ -18 w 5582"/>
              <a:gd name="connsiteY1" fmla="*/ -172 h 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82" h="5582">
                <a:moveTo>
                  <a:pt x="-18" y="-172"/>
                </a:moveTo>
                <a:lnTo>
                  <a:pt x="-18" y="-172"/>
                </a:lnTo>
                <a:close/>
              </a:path>
            </a:pathLst>
          </a:custGeom>
          <a:solidFill>
            <a:srgbClr val="3A37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33" name="Freeform: Shape 232">
            <a:extLst>
              <a:ext uri="{FF2B5EF4-FFF2-40B4-BE49-F238E27FC236}">
                <a16:creationId xmlns:a16="http://schemas.microsoft.com/office/drawing/2014/main" id="{D6253ECF-1B35-4934-A147-B487F30FBAE0}"/>
              </a:ext>
            </a:extLst>
          </p:cNvPr>
          <p:cNvSpPr/>
          <p:nvPr/>
        </p:nvSpPr>
        <p:spPr>
          <a:xfrm>
            <a:off x="5563136" y="5076622"/>
            <a:ext cx="961411" cy="824810"/>
          </a:xfrm>
          <a:custGeom>
            <a:avLst/>
            <a:gdLst>
              <a:gd name="connsiteX0" fmla="*/ 948542 w 961411"/>
              <a:gd name="connsiteY0" fmla="*/ 824639 h 824810"/>
              <a:gd name="connsiteX1" fmla="*/ 939331 w 961411"/>
              <a:gd name="connsiteY1" fmla="*/ 823578 h 824810"/>
              <a:gd name="connsiteX2" fmla="*/ 939331 w 961411"/>
              <a:gd name="connsiteY2" fmla="*/ 823578 h 824810"/>
              <a:gd name="connsiteX3" fmla="*/ 517274 w 961411"/>
              <a:gd name="connsiteY3" fmla="*/ 769313 h 824810"/>
              <a:gd name="connsiteX4" fmla="*/ 497344 w 961411"/>
              <a:gd name="connsiteY4" fmla="*/ 766522 h 824810"/>
              <a:gd name="connsiteX5" fmla="*/ 461558 w 961411"/>
              <a:gd name="connsiteY5" fmla="*/ 761553 h 824810"/>
              <a:gd name="connsiteX6" fmla="*/ 431411 w 961411"/>
              <a:gd name="connsiteY6" fmla="*/ 757366 h 824810"/>
              <a:gd name="connsiteX7" fmla="*/ 431411 w 961411"/>
              <a:gd name="connsiteY7" fmla="*/ 757366 h 824810"/>
              <a:gd name="connsiteX8" fmla="*/ 332931 w 961411"/>
              <a:gd name="connsiteY8" fmla="*/ 748155 h 824810"/>
              <a:gd name="connsiteX9" fmla="*/ 272079 w 961411"/>
              <a:gd name="connsiteY9" fmla="*/ 735315 h 824810"/>
              <a:gd name="connsiteX10" fmla="*/ 3380 w 961411"/>
              <a:gd name="connsiteY10" fmla="*/ 700590 h 824810"/>
              <a:gd name="connsiteX11" fmla="*/ 8963 w 961411"/>
              <a:gd name="connsiteY11" fmla="*/ 677365 h 824810"/>
              <a:gd name="connsiteX12" fmla="*/ 65293 w 961411"/>
              <a:gd name="connsiteY12" fmla="*/ 357473 h 824810"/>
              <a:gd name="connsiteX13" fmla="*/ 47931 w 961411"/>
              <a:gd name="connsiteY13" fmla="*/ 221812 h 824810"/>
              <a:gd name="connsiteX14" fmla="*/ 47931 w 961411"/>
              <a:gd name="connsiteY14" fmla="*/ 221812 h 824810"/>
              <a:gd name="connsiteX15" fmla="*/ 43130 w 961411"/>
              <a:gd name="connsiteY15" fmla="*/ 201770 h 824810"/>
              <a:gd name="connsiteX16" fmla="*/ 41623 w 961411"/>
              <a:gd name="connsiteY16" fmla="*/ 195517 h 824810"/>
              <a:gd name="connsiteX17" fmla="*/ 199 w 961411"/>
              <a:gd name="connsiteY17" fmla="*/ 60693 h 824810"/>
              <a:gd name="connsiteX18" fmla="*/ 1482 w 961411"/>
              <a:gd name="connsiteY18" fmla="*/ 37971 h 824810"/>
              <a:gd name="connsiteX19" fmla="*/ 2822 w 961411"/>
              <a:gd name="connsiteY19" fmla="*/ 31998 h 824810"/>
              <a:gd name="connsiteX20" fmla="*/ 17226 w 961411"/>
              <a:gd name="connsiteY20" fmla="*/ 7880 h 824810"/>
              <a:gd name="connsiteX21" fmla="*/ 17226 w 961411"/>
              <a:gd name="connsiteY21" fmla="*/ 7880 h 824810"/>
              <a:gd name="connsiteX22" fmla="*/ 18287 w 961411"/>
              <a:gd name="connsiteY22" fmla="*/ 7099 h 824810"/>
              <a:gd name="connsiteX23" fmla="*/ 106215 w 961411"/>
              <a:gd name="connsiteY23" fmla="*/ 22619 h 824810"/>
              <a:gd name="connsiteX24" fmla="*/ 132398 w 961411"/>
              <a:gd name="connsiteY24" fmla="*/ 42661 h 824810"/>
              <a:gd name="connsiteX25" fmla="*/ 138986 w 961411"/>
              <a:gd name="connsiteY25" fmla="*/ 49305 h 824810"/>
              <a:gd name="connsiteX26" fmla="*/ 207151 w 961411"/>
              <a:gd name="connsiteY26" fmla="*/ 208581 h 824810"/>
              <a:gd name="connsiteX27" fmla="*/ 208324 w 961411"/>
              <a:gd name="connsiteY27" fmla="*/ 214777 h 824810"/>
              <a:gd name="connsiteX28" fmla="*/ 211618 w 961411"/>
              <a:gd name="connsiteY28" fmla="*/ 235266 h 824810"/>
              <a:gd name="connsiteX29" fmla="*/ 211618 w 961411"/>
              <a:gd name="connsiteY29" fmla="*/ 235825 h 824810"/>
              <a:gd name="connsiteX30" fmla="*/ 211618 w 961411"/>
              <a:gd name="connsiteY30" fmla="*/ 235825 h 824810"/>
              <a:gd name="connsiteX31" fmla="*/ 214855 w 961411"/>
              <a:gd name="connsiteY31" fmla="*/ 261115 h 824810"/>
              <a:gd name="connsiteX32" fmla="*/ 214855 w 961411"/>
              <a:gd name="connsiteY32" fmla="*/ 261115 h 824810"/>
              <a:gd name="connsiteX33" fmla="*/ 218875 w 961411"/>
              <a:gd name="connsiteY33" fmla="*/ 332406 h 824810"/>
              <a:gd name="connsiteX34" fmla="*/ 213292 w 961411"/>
              <a:gd name="connsiteY34" fmla="*/ 386224 h 824810"/>
              <a:gd name="connsiteX35" fmla="*/ 208882 w 961411"/>
              <a:gd name="connsiteY35" fmla="*/ 427369 h 824810"/>
              <a:gd name="connsiteX36" fmla="*/ 208882 w 961411"/>
              <a:gd name="connsiteY36" fmla="*/ 429602 h 824810"/>
              <a:gd name="connsiteX37" fmla="*/ 208045 w 961411"/>
              <a:gd name="connsiteY37" fmla="*/ 437418 h 824810"/>
              <a:gd name="connsiteX38" fmla="*/ 198889 w 961411"/>
              <a:gd name="connsiteY38" fmla="*/ 516079 h 824810"/>
              <a:gd name="connsiteX39" fmla="*/ 197772 w 961411"/>
              <a:gd name="connsiteY39" fmla="*/ 525291 h 824810"/>
              <a:gd name="connsiteX40" fmla="*/ 187667 w 961411"/>
              <a:gd name="connsiteY40" fmla="*/ 595969 h 824810"/>
              <a:gd name="connsiteX41" fmla="*/ 240704 w 961411"/>
              <a:gd name="connsiteY41" fmla="*/ 670554 h 824810"/>
              <a:gd name="connsiteX42" fmla="*/ 461446 w 961411"/>
              <a:gd name="connsiteY42" fmla="*/ 666200 h 824810"/>
              <a:gd name="connsiteX43" fmla="*/ 496059 w 961411"/>
              <a:gd name="connsiteY43" fmla="*/ 665530 h 824810"/>
              <a:gd name="connsiteX44" fmla="*/ 516325 w 961411"/>
              <a:gd name="connsiteY44" fmla="*/ 665083 h 824810"/>
              <a:gd name="connsiteX45" fmla="*/ 524811 w 961411"/>
              <a:gd name="connsiteY45" fmla="*/ 665083 h 824810"/>
              <a:gd name="connsiteX46" fmla="*/ 527546 w 961411"/>
              <a:gd name="connsiteY46" fmla="*/ 665083 h 824810"/>
              <a:gd name="connsiteX47" fmla="*/ 702621 w 961411"/>
              <a:gd name="connsiteY47" fmla="*/ 661622 h 824810"/>
              <a:gd name="connsiteX48" fmla="*/ 719370 w 961411"/>
              <a:gd name="connsiteY48" fmla="*/ 661622 h 824810"/>
              <a:gd name="connsiteX49" fmla="*/ 819860 w 961411"/>
              <a:gd name="connsiteY49" fmla="*/ 659612 h 824810"/>
              <a:gd name="connsiteX50" fmla="*/ 838115 w 961411"/>
              <a:gd name="connsiteY50" fmla="*/ 661845 h 824810"/>
              <a:gd name="connsiteX51" fmla="*/ 918060 w 961411"/>
              <a:gd name="connsiteY51" fmla="*/ 696123 h 824810"/>
              <a:gd name="connsiteX52" fmla="*/ 936874 w 961411"/>
              <a:gd name="connsiteY52" fmla="*/ 712090 h 824810"/>
              <a:gd name="connsiteX53" fmla="*/ 937823 w 961411"/>
              <a:gd name="connsiteY53" fmla="*/ 713207 h 824810"/>
              <a:gd name="connsiteX54" fmla="*/ 948542 w 961411"/>
              <a:gd name="connsiteY54" fmla="*/ 824639 h 82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61411" h="824810">
                <a:moveTo>
                  <a:pt x="948542" y="824639"/>
                </a:moveTo>
                <a:lnTo>
                  <a:pt x="939331" y="823578"/>
                </a:lnTo>
                <a:lnTo>
                  <a:pt x="939331" y="823578"/>
                </a:lnTo>
                <a:cubicBezTo>
                  <a:pt x="798924" y="807779"/>
                  <a:pt x="658183" y="788797"/>
                  <a:pt x="517274" y="769313"/>
                </a:cubicBezTo>
                <a:lnTo>
                  <a:pt x="497344" y="766522"/>
                </a:lnTo>
                <a:lnTo>
                  <a:pt x="461558" y="761553"/>
                </a:lnTo>
                <a:lnTo>
                  <a:pt x="431411" y="757366"/>
                </a:lnTo>
                <a:lnTo>
                  <a:pt x="431411" y="757366"/>
                </a:lnTo>
                <a:cubicBezTo>
                  <a:pt x="398411" y="756540"/>
                  <a:pt x="365512" y="753459"/>
                  <a:pt x="332931" y="748155"/>
                </a:cubicBezTo>
                <a:cubicBezTo>
                  <a:pt x="312403" y="745118"/>
                  <a:pt x="292082" y="740830"/>
                  <a:pt x="272079" y="735315"/>
                </a:cubicBezTo>
                <a:cubicBezTo>
                  <a:pt x="182755" y="723088"/>
                  <a:pt x="92928" y="711308"/>
                  <a:pt x="3380" y="700590"/>
                </a:cubicBezTo>
                <a:cubicBezTo>
                  <a:pt x="4838" y="692757"/>
                  <a:pt x="6697" y="685003"/>
                  <a:pt x="8963" y="677365"/>
                </a:cubicBezTo>
                <a:cubicBezTo>
                  <a:pt x="8963" y="677365"/>
                  <a:pt x="61999" y="468514"/>
                  <a:pt x="65293" y="357473"/>
                </a:cubicBezTo>
                <a:cubicBezTo>
                  <a:pt x="66466" y="317780"/>
                  <a:pt x="58594" y="268651"/>
                  <a:pt x="47931" y="221812"/>
                </a:cubicBezTo>
                <a:lnTo>
                  <a:pt x="47931" y="221812"/>
                </a:lnTo>
                <a:cubicBezTo>
                  <a:pt x="46368" y="215057"/>
                  <a:pt x="44805" y="208358"/>
                  <a:pt x="43130" y="201770"/>
                </a:cubicBezTo>
                <a:lnTo>
                  <a:pt x="41623" y="195517"/>
                </a:lnTo>
                <a:cubicBezTo>
                  <a:pt x="22697" y="122104"/>
                  <a:pt x="199" y="60693"/>
                  <a:pt x="199" y="60693"/>
                </a:cubicBezTo>
                <a:cubicBezTo>
                  <a:pt x="-326" y="53095"/>
                  <a:pt x="103" y="45463"/>
                  <a:pt x="1482" y="37971"/>
                </a:cubicBezTo>
                <a:cubicBezTo>
                  <a:pt x="1829" y="35962"/>
                  <a:pt x="2275" y="33963"/>
                  <a:pt x="2822" y="31998"/>
                </a:cubicBezTo>
                <a:cubicBezTo>
                  <a:pt x="4960" y="22641"/>
                  <a:pt x="10002" y="14200"/>
                  <a:pt x="17226" y="7880"/>
                </a:cubicBezTo>
                <a:lnTo>
                  <a:pt x="17226" y="7880"/>
                </a:lnTo>
                <a:cubicBezTo>
                  <a:pt x="17555" y="7590"/>
                  <a:pt x="17912" y="7328"/>
                  <a:pt x="18287" y="7099"/>
                </a:cubicBezTo>
                <a:cubicBezTo>
                  <a:pt x="32969" y="-4067"/>
                  <a:pt x="59320" y="-4848"/>
                  <a:pt x="106215" y="22619"/>
                </a:cubicBezTo>
                <a:cubicBezTo>
                  <a:pt x="115717" y="28224"/>
                  <a:pt x="124504" y="34957"/>
                  <a:pt x="132398" y="42661"/>
                </a:cubicBezTo>
                <a:cubicBezTo>
                  <a:pt x="134631" y="44783"/>
                  <a:pt x="136864" y="47016"/>
                  <a:pt x="138986" y="49305"/>
                </a:cubicBezTo>
                <a:cubicBezTo>
                  <a:pt x="176670" y="90115"/>
                  <a:pt x="196656" y="152641"/>
                  <a:pt x="207151" y="208581"/>
                </a:cubicBezTo>
                <a:lnTo>
                  <a:pt x="208324" y="214777"/>
                </a:lnTo>
                <a:cubicBezTo>
                  <a:pt x="209552" y="221756"/>
                  <a:pt x="210613" y="228623"/>
                  <a:pt x="211618" y="235266"/>
                </a:cubicBezTo>
                <a:cubicBezTo>
                  <a:pt x="211618" y="235266"/>
                  <a:pt x="211618" y="235657"/>
                  <a:pt x="211618" y="235825"/>
                </a:cubicBezTo>
                <a:lnTo>
                  <a:pt x="211618" y="235825"/>
                </a:lnTo>
                <a:cubicBezTo>
                  <a:pt x="212902" y="244645"/>
                  <a:pt x="213962" y="253076"/>
                  <a:pt x="214855" y="261115"/>
                </a:cubicBezTo>
                <a:cubicBezTo>
                  <a:pt x="214855" y="261115"/>
                  <a:pt x="214855" y="261115"/>
                  <a:pt x="214855" y="261115"/>
                </a:cubicBezTo>
                <a:cubicBezTo>
                  <a:pt x="217468" y="284791"/>
                  <a:pt x="218808" y="308590"/>
                  <a:pt x="218875" y="332406"/>
                </a:cubicBezTo>
                <a:cubicBezTo>
                  <a:pt x="218875" y="332406"/>
                  <a:pt x="216698" y="354458"/>
                  <a:pt x="213292" y="386224"/>
                </a:cubicBezTo>
                <a:cubicBezTo>
                  <a:pt x="212009" y="398674"/>
                  <a:pt x="210501" y="412631"/>
                  <a:pt x="208882" y="427369"/>
                </a:cubicBezTo>
                <a:cubicBezTo>
                  <a:pt x="208882" y="428095"/>
                  <a:pt x="208882" y="428821"/>
                  <a:pt x="208882" y="429602"/>
                </a:cubicBezTo>
                <a:lnTo>
                  <a:pt x="208045" y="437418"/>
                </a:lnTo>
                <a:cubicBezTo>
                  <a:pt x="205197" y="463155"/>
                  <a:pt x="202071" y="490622"/>
                  <a:pt x="198889" y="516079"/>
                </a:cubicBezTo>
                <a:cubicBezTo>
                  <a:pt x="198554" y="519206"/>
                  <a:pt x="198163" y="522276"/>
                  <a:pt x="197772" y="525291"/>
                </a:cubicBezTo>
                <a:cubicBezTo>
                  <a:pt x="194200" y="553930"/>
                  <a:pt x="190626" y="579388"/>
                  <a:pt x="187667" y="595969"/>
                </a:cubicBezTo>
                <a:cubicBezTo>
                  <a:pt x="176056" y="660617"/>
                  <a:pt x="240704" y="670554"/>
                  <a:pt x="240704" y="670554"/>
                </a:cubicBezTo>
                <a:lnTo>
                  <a:pt x="461446" y="666200"/>
                </a:lnTo>
                <a:lnTo>
                  <a:pt x="496059" y="665530"/>
                </a:lnTo>
                <a:lnTo>
                  <a:pt x="516325" y="665083"/>
                </a:lnTo>
                <a:lnTo>
                  <a:pt x="524811" y="665083"/>
                </a:lnTo>
                <a:lnTo>
                  <a:pt x="527546" y="665083"/>
                </a:lnTo>
                <a:lnTo>
                  <a:pt x="702621" y="661622"/>
                </a:lnTo>
                <a:lnTo>
                  <a:pt x="719370" y="661622"/>
                </a:lnTo>
                <a:lnTo>
                  <a:pt x="819860" y="659612"/>
                </a:lnTo>
                <a:cubicBezTo>
                  <a:pt x="826023" y="659456"/>
                  <a:pt x="832175" y="660210"/>
                  <a:pt x="838115" y="661845"/>
                </a:cubicBezTo>
                <a:cubicBezTo>
                  <a:pt x="866347" y="669159"/>
                  <a:pt x="893301" y="680715"/>
                  <a:pt x="918060" y="696123"/>
                </a:cubicBezTo>
                <a:cubicBezTo>
                  <a:pt x="925000" y="700606"/>
                  <a:pt x="931325" y="705971"/>
                  <a:pt x="936874" y="712090"/>
                </a:cubicBezTo>
                <a:cubicBezTo>
                  <a:pt x="937221" y="712436"/>
                  <a:pt x="937539" y="712810"/>
                  <a:pt x="937823" y="713207"/>
                </a:cubicBezTo>
                <a:cubicBezTo>
                  <a:pt x="964721" y="744297"/>
                  <a:pt x="969020" y="788993"/>
                  <a:pt x="948542" y="824639"/>
                </a:cubicBezTo>
                <a:close/>
              </a:path>
            </a:pathLst>
          </a:custGeom>
          <a:solidFill>
            <a:srgbClr val="3A37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954FF981-695B-4C03-B94D-096742C45AC2}"/>
              </a:ext>
            </a:extLst>
          </p:cNvPr>
          <p:cNvSpPr/>
          <p:nvPr/>
        </p:nvSpPr>
        <p:spPr>
          <a:xfrm>
            <a:off x="7277652" y="4892292"/>
            <a:ext cx="91501" cy="146268"/>
          </a:xfrm>
          <a:custGeom>
            <a:avLst/>
            <a:gdLst>
              <a:gd name="connsiteX0" fmla="*/ 23224 w 91501"/>
              <a:gd name="connsiteY0" fmla="*/ 0 h 146268"/>
              <a:gd name="connsiteX1" fmla="*/ 91502 w 91501"/>
              <a:gd name="connsiteY1" fmla="*/ 146268 h 146268"/>
              <a:gd name="connsiteX2" fmla="*/ 80057 w 91501"/>
              <a:gd name="connsiteY2" fmla="*/ 146268 h 146268"/>
              <a:gd name="connsiteX3" fmla="*/ 0 w 91501"/>
              <a:gd name="connsiteY3" fmla="*/ 1731 h 146268"/>
              <a:gd name="connsiteX4" fmla="*/ 23224 w 91501"/>
              <a:gd name="connsiteY4" fmla="*/ 0 h 14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1" h="146268">
                <a:moveTo>
                  <a:pt x="23224" y="0"/>
                </a:moveTo>
                <a:lnTo>
                  <a:pt x="91502" y="146268"/>
                </a:lnTo>
                <a:lnTo>
                  <a:pt x="80057" y="146268"/>
                </a:lnTo>
                <a:lnTo>
                  <a:pt x="0" y="1731"/>
                </a:lnTo>
                <a:lnTo>
                  <a:pt x="23224" y="0"/>
                </a:lnTo>
                <a:close/>
              </a:path>
            </a:pathLst>
          </a:custGeom>
          <a:solidFill>
            <a:srgbClr val="4C4C56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35" name="Freeform: Shape 234">
            <a:extLst>
              <a:ext uri="{FF2B5EF4-FFF2-40B4-BE49-F238E27FC236}">
                <a16:creationId xmlns:a16="http://schemas.microsoft.com/office/drawing/2014/main" id="{5E3CAA0C-A0DC-4E40-976F-76E67F5D896B}"/>
              </a:ext>
            </a:extLst>
          </p:cNvPr>
          <p:cNvSpPr/>
          <p:nvPr/>
        </p:nvSpPr>
        <p:spPr>
          <a:xfrm>
            <a:off x="7277652" y="4892292"/>
            <a:ext cx="91501" cy="146268"/>
          </a:xfrm>
          <a:custGeom>
            <a:avLst/>
            <a:gdLst>
              <a:gd name="connsiteX0" fmla="*/ 23224 w 91501"/>
              <a:gd name="connsiteY0" fmla="*/ 0 h 146268"/>
              <a:gd name="connsiteX1" fmla="*/ 91502 w 91501"/>
              <a:gd name="connsiteY1" fmla="*/ 146268 h 146268"/>
              <a:gd name="connsiteX2" fmla="*/ 80057 w 91501"/>
              <a:gd name="connsiteY2" fmla="*/ 146268 h 146268"/>
              <a:gd name="connsiteX3" fmla="*/ 0 w 91501"/>
              <a:gd name="connsiteY3" fmla="*/ 1731 h 146268"/>
              <a:gd name="connsiteX4" fmla="*/ 23224 w 91501"/>
              <a:gd name="connsiteY4" fmla="*/ 0 h 14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1" h="146268">
                <a:moveTo>
                  <a:pt x="23224" y="0"/>
                </a:moveTo>
                <a:lnTo>
                  <a:pt x="91502" y="146268"/>
                </a:lnTo>
                <a:lnTo>
                  <a:pt x="80057" y="146268"/>
                </a:lnTo>
                <a:lnTo>
                  <a:pt x="0" y="1731"/>
                </a:lnTo>
                <a:lnTo>
                  <a:pt x="2322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id="{E94A20F7-373D-438D-AE3C-0C9431D7A180}"/>
              </a:ext>
            </a:extLst>
          </p:cNvPr>
          <p:cNvSpPr/>
          <p:nvPr/>
        </p:nvSpPr>
        <p:spPr>
          <a:xfrm>
            <a:off x="7300876" y="5038561"/>
            <a:ext cx="68277" cy="17027"/>
          </a:xfrm>
          <a:custGeom>
            <a:avLst/>
            <a:gdLst>
              <a:gd name="connsiteX0" fmla="*/ 0 w 68277"/>
              <a:gd name="connsiteY0" fmla="*/ 0 h 17027"/>
              <a:gd name="connsiteX1" fmla="*/ 68277 w 68277"/>
              <a:gd name="connsiteY1" fmla="*/ 0 h 17027"/>
              <a:gd name="connsiteX2" fmla="*/ 68277 w 68277"/>
              <a:gd name="connsiteY2" fmla="*/ 15297 h 17027"/>
              <a:gd name="connsiteX3" fmla="*/ 0 w 68277"/>
              <a:gd name="connsiteY3" fmla="*/ 17027 h 17027"/>
              <a:gd name="connsiteX4" fmla="*/ 0 w 68277"/>
              <a:gd name="connsiteY4" fmla="*/ 0 h 1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7" h="17027">
                <a:moveTo>
                  <a:pt x="0" y="0"/>
                </a:moveTo>
                <a:lnTo>
                  <a:pt x="68277" y="0"/>
                </a:lnTo>
                <a:lnTo>
                  <a:pt x="68277" y="15297"/>
                </a:lnTo>
                <a:lnTo>
                  <a:pt x="0" y="17027"/>
                </a:lnTo>
                <a:lnTo>
                  <a:pt x="0" y="0"/>
                </a:lnTo>
                <a:close/>
              </a:path>
            </a:pathLst>
          </a:custGeom>
          <a:solidFill>
            <a:srgbClr val="4C4C56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37" name="Freeform: Shape 236">
            <a:extLst>
              <a:ext uri="{FF2B5EF4-FFF2-40B4-BE49-F238E27FC236}">
                <a16:creationId xmlns:a16="http://schemas.microsoft.com/office/drawing/2014/main" id="{0B7BF1BF-EACA-4E9D-BA31-0560305A6E80}"/>
              </a:ext>
            </a:extLst>
          </p:cNvPr>
          <p:cNvSpPr/>
          <p:nvPr/>
        </p:nvSpPr>
        <p:spPr>
          <a:xfrm>
            <a:off x="7300876" y="5038561"/>
            <a:ext cx="68277" cy="17027"/>
          </a:xfrm>
          <a:custGeom>
            <a:avLst/>
            <a:gdLst>
              <a:gd name="connsiteX0" fmla="*/ 0 w 68277"/>
              <a:gd name="connsiteY0" fmla="*/ 0 h 17027"/>
              <a:gd name="connsiteX1" fmla="*/ 68277 w 68277"/>
              <a:gd name="connsiteY1" fmla="*/ 0 h 17027"/>
              <a:gd name="connsiteX2" fmla="*/ 68277 w 68277"/>
              <a:gd name="connsiteY2" fmla="*/ 15297 h 17027"/>
              <a:gd name="connsiteX3" fmla="*/ 0 w 68277"/>
              <a:gd name="connsiteY3" fmla="*/ 17027 h 17027"/>
              <a:gd name="connsiteX4" fmla="*/ 0 w 68277"/>
              <a:gd name="connsiteY4" fmla="*/ 0 h 1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7" h="17027">
                <a:moveTo>
                  <a:pt x="0" y="0"/>
                </a:moveTo>
                <a:lnTo>
                  <a:pt x="68277" y="0"/>
                </a:lnTo>
                <a:lnTo>
                  <a:pt x="68277" y="15297"/>
                </a:lnTo>
                <a:lnTo>
                  <a:pt x="0" y="170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444F0CDF-D4CC-4E14-BD5A-752C3F4CF0BE}"/>
              </a:ext>
            </a:extLst>
          </p:cNvPr>
          <p:cNvSpPr/>
          <p:nvPr/>
        </p:nvSpPr>
        <p:spPr>
          <a:xfrm>
            <a:off x="6769788" y="4316151"/>
            <a:ext cx="926962" cy="586580"/>
          </a:xfrm>
          <a:custGeom>
            <a:avLst/>
            <a:gdLst>
              <a:gd name="connsiteX0" fmla="*/ -18 w 926962"/>
              <a:gd name="connsiteY0" fmla="*/ 37735 h 586580"/>
              <a:gd name="connsiteX1" fmla="*/ -18 w 926962"/>
              <a:gd name="connsiteY1" fmla="*/ 548502 h 586580"/>
              <a:gd name="connsiteX2" fmla="*/ 37889 w 926962"/>
              <a:gd name="connsiteY2" fmla="*/ 586409 h 586580"/>
              <a:gd name="connsiteX3" fmla="*/ 889261 w 926962"/>
              <a:gd name="connsiteY3" fmla="*/ 586409 h 586580"/>
              <a:gd name="connsiteX4" fmla="*/ 926944 w 926962"/>
              <a:gd name="connsiteY4" fmla="*/ 548731 h 586580"/>
              <a:gd name="connsiteX5" fmla="*/ 926944 w 926962"/>
              <a:gd name="connsiteY5" fmla="*/ 547999 h 586580"/>
              <a:gd name="connsiteX6" fmla="*/ 917286 w 926962"/>
              <a:gd name="connsiteY6" fmla="*/ 36786 h 586580"/>
              <a:gd name="connsiteX7" fmla="*/ 879603 w 926962"/>
              <a:gd name="connsiteY7" fmla="*/ -172 h 586580"/>
              <a:gd name="connsiteX8" fmla="*/ 37889 w 926962"/>
              <a:gd name="connsiteY8" fmla="*/ -172 h 586580"/>
              <a:gd name="connsiteX9" fmla="*/ -18 w 926962"/>
              <a:gd name="connsiteY9" fmla="*/ 37735 h 58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962" h="586580">
                <a:moveTo>
                  <a:pt x="-18" y="37735"/>
                </a:moveTo>
                <a:lnTo>
                  <a:pt x="-18" y="548502"/>
                </a:lnTo>
                <a:cubicBezTo>
                  <a:pt x="-18" y="569437"/>
                  <a:pt x="16954" y="586409"/>
                  <a:pt x="37889" y="586409"/>
                </a:cubicBezTo>
                <a:lnTo>
                  <a:pt x="889261" y="586409"/>
                </a:lnTo>
                <a:cubicBezTo>
                  <a:pt x="910084" y="586414"/>
                  <a:pt x="926944" y="569543"/>
                  <a:pt x="926944" y="548731"/>
                </a:cubicBezTo>
                <a:cubicBezTo>
                  <a:pt x="926944" y="548491"/>
                  <a:pt x="926944" y="548245"/>
                  <a:pt x="926944" y="547999"/>
                </a:cubicBezTo>
                <a:lnTo>
                  <a:pt x="917286" y="36786"/>
                </a:lnTo>
                <a:cubicBezTo>
                  <a:pt x="916895" y="16258"/>
                  <a:pt x="900147" y="-178"/>
                  <a:pt x="879603" y="-172"/>
                </a:cubicBezTo>
                <a:lnTo>
                  <a:pt x="37889" y="-172"/>
                </a:lnTo>
                <a:cubicBezTo>
                  <a:pt x="16954" y="-172"/>
                  <a:pt x="-18" y="16800"/>
                  <a:pt x="-18" y="37735"/>
                </a:cubicBezTo>
                <a:close/>
              </a:path>
            </a:pathLst>
          </a:custGeom>
          <a:solidFill>
            <a:srgbClr val="4C4C56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id="{0D3747E1-DF8B-4A1E-BD43-F4E41AA4FC24}"/>
              </a:ext>
            </a:extLst>
          </p:cNvPr>
          <p:cNvSpPr/>
          <p:nvPr/>
        </p:nvSpPr>
        <p:spPr>
          <a:xfrm>
            <a:off x="6769788" y="4316151"/>
            <a:ext cx="926962" cy="586580"/>
          </a:xfrm>
          <a:custGeom>
            <a:avLst/>
            <a:gdLst>
              <a:gd name="connsiteX0" fmla="*/ -18 w 926962"/>
              <a:gd name="connsiteY0" fmla="*/ 37735 h 586580"/>
              <a:gd name="connsiteX1" fmla="*/ -18 w 926962"/>
              <a:gd name="connsiteY1" fmla="*/ 548502 h 586580"/>
              <a:gd name="connsiteX2" fmla="*/ 37889 w 926962"/>
              <a:gd name="connsiteY2" fmla="*/ 586409 h 586580"/>
              <a:gd name="connsiteX3" fmla="*/ 889261 w 926962"/>
              <a:gd name="connsiteY3" fmla="*/ 586409 h 586580"/>
              <a:gd name="connsiteX4" fmla="*/ 926944 w 926962"/>
              <a:gd name="connsiteY4" fmla="*/ 548731 h 586580"/>
              <a:gd name="connsiteX5" fmla="*/ 926944 w 926962"/>
              <a:gd name="connsiteY5" fmla="*/ 547999 h 586580"/>
              <a:gd name="connsiteX6" fmla="*/ 917286 w 926962"/>
              <a:gd name="connsiteY6" fmla="*/ 36786 h 586580"/>
              <a:gd name="connsiteX7" fmla="*/ 879603 w 926962"/>
              <a:gd name="connsiteY7" fmla="*/ -172 h 586580"/>
              <a:gd name="connsiteX8" fmla="*/ 37889 w 926962"/>
              <a:gd name="connsiteY8" fmla="*/ -172 h 586580"/>
              <a:gd name="connsiteX9" fmla="*/ -18 w 926962"/>
              <a:gd name="connsiteY9" fmla="*/ 37735 h 58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962" h="586580">
                <a:moveTo>
                  <a:pt x="-18" y="37735"/>
                </a:moveTo>
                <a:lnTo>
                  <a:pt x="-18" y="548502"/>
                </a:lnTo>
                <a:cubicBezTo>
                  <a:pt x="-18" y="569437"/>
                  <a:pt x="16954" y="586409"/>
                  <a:pt x="37889" y="586409"/>
                </a:cubicBezTo>
                <a:lnTo>
                  <a:pt x="889261" y="586409"/>
                </a:lnTo>
                <a:cubicBezTo>
                  <a:pt x="910084" y="586414"/>
                  <a:pt x="926944" y="569543"/>
                  <a:pt x="926944" y="548731"/>
                </a:cubicBezTo>
                <a:cubicBezTo>
                  <a:pt x="926944" y="548491"/>
                  <a:pt x="926944" y="548245"/>
                  <a:pt x="926944" y="547999"/>
                </a:cubicBezTo>
                <a:lnTo>
                  <a:pt x="917286" y="36786"/>
                </a:lnTo>
                <a:cubicBezTo>
                  <a:pt x="916895" y="16258"/>
                  <a:pt x="900147" y="-178"/>
                  <a:pt x="879603" y="-172"/>
                </a:cubicBezTo>
                <a:lnTo>
                  <a:pt x="37889" y="-172"/>
                </a:lnTo>
                <a:cubicBezTo>
                  <a:pt x="16954" y="-172"/>
                  <a:pt x="-18" y="16800"/>
                  <a:pt x="-18" y="37735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40" name="Freeform: Shape 239">
            <a:extLst>
              <a:ext uri="{FF2B5EF4-FFF2-40B4-BE49-F238E27FC236}">
                <a16:creationId xmlns:a16="http://schemas.microsoft.com/office/drawing/2014/main" id="{603F2B9A-9C3E-4719-A504-2FA6983CE425}"/>
              </a:ext>
            </a:extLst>
          </p:cNvPr>
          <p:cNvSpPr/>
          <p:nvPr/>
        </p:nvSpPr>
        <p:spPr>
          <a:xfrm>
            <a:off x="6739083" y="4316151"/>
            <a:ext cx="926906" cy="586581"/>
          </a:xfrm>
          <a:custGeom>
            <a:avLst/>
            <a:gdLst>
              <a:gd name="connsiteX0" fmla="*/ -18 w 926906"/>
              <a:gd name="connsiteY0" fmla="*/ 37736 h 586581"/>
              <a:gd name="connsiteX1" fmla="*/ -18 w 926906"/>
              <a:gd name="connsiteY1" fmla="*/ 548502 h 586581"/>
              <a:gd name="connsiteX2" fmla="*/ 37889 w 926906"/>
              <a:gd name="connsiteY2" fmla="*/ 586410 h 586581"/>
              <a:gd name="connsiteX3" fmla="*/ 889261 w 926906"/>
              <a:gd name="connsiteY3" fmla="*/ 586410 h 586581"/>
              <a:gd name="connsiteX4" fmla="*/ 926888 w 926906"/>
              <a:gd name="connsiteY4" fmla="*/ 548787 h 586581"/>
              <a:gd name="connsiteX5" fmla="*/ 926888 w 926906"/>
              <a:gd name="connsiteY5" fmla="*/ 548000 h 586581"/>
              <a:gd name="connsiteX6" fmla="*/ 917230 w 926906"/>
              <a:gd name="connsiteY6" fmla="*/ 36786 h 586581"/>
              <a:gd name="connsiteX7" fmla="*/ 879603 w 926906"/>
              <a:gd name="connsiteY7" fmla="*/ -171 h 586581"/>
              <a:gd name="connsiteX8" fmla="*/ 38112 w 926906"/>
              <a:gd name="connsiteY8" fmla="*/ -171 h 586581"/>
              <a:gd name="connsiteX9" fmla="*/ -18 w 926906"/>
              <a:gd name="connsiteY9" fmla="*/ 37512 h 586581"/>
              <a:gd name="connsiteX10" fmla="*/ -18 w 926906"/>
              <a:gd name="connsiteY10" fmla="*/ 37736 h 58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6906" h="586581">
                <a:moveTo>
                  <a:pt x="-18" y="37736"/>
                </a:moveTo>
                <a:lnTo>
                  <a:pt x="-18" y="548502"/>
                </a:lnTo>
                <a:cubicBezTo>
                  <a:pt x="-18" y="569438"/>
                  <a:pt x="16954" y="586410"/>
                  <a:pt x="37889" y="586410"/>
                </a:cubicBezTo>
                <a:lnTo>
                  <a:pt x="889261" y="586410"/>
                </a:lnTo>
                <a:cubicBezTo>
                  <a:pt x="910028" y="586415"/>
                  <a:pt x="926888" y="569572"/>
                  <a:pt x="926888" y="548787"/>
                </a:cubicBezTo>
                <a:cubicBezTo>
                  <a:pt x="926888" y="548525"/>
                  <a:pt x="926888" y="548263"/>
                  <a:pt x="926888" y="548000"/>
                </a:cubicBezTo>
                <a:lnTo>
                  <a:pt x="917230" y="36786"/>
                </a:lnTo>
                <a:cubicBezTo>
                  <a:pt x="916839" y="16281"/>
                  <a:pt x="900091" y="-143"/>
                  <a:pt x="879603" y="-171"/>
                </a:cubicBezTo>
                <a:lnTo>
                  <a:pt x="38112" y="-171"/>
                </a:lnTo>
                <a:cubicBezTo>
                  <a:pt x="17177" y="-294"/>
                  <a:pt x="105" y="16577"/>
                  <a:pt x="-18" y="37512"/>
                </a:cubicBezTo>
                <a:cubicBezTo>
                  <a:pt x="-18" y="37585"/>
                  <a:pt x="-18" y="37663"/>
                  <a:pt x="-18" y="37736"/>
                </a:cubicBezTo>
                <a:close/>
              </a:path>
            </a:pathLst>
          </a:custGeom>
          <a:solidFill>
            <a:srgbClr val="4C4C56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id="{A31E5C17-47BC-43C6-907D-F218F8ECF189}"/>
              </a:ext>
            </a:extLst>
          </p:cNvPr>
          <p:cNvSpPr/>
          <p:nvPr/>
        </p:nvSpPr>
        <p:spPr>
          <a:xfrm>
            <a:off x="6772579" y="4348085"/>
            <a:ext cx="863932" cy="525505"/>
          </a:xfrm>
          <a:custGeom>
            <a:avLst/>
            <a:gdLst>
              <a:gd name="connsiteX0" fmla="*/ -18 w 863932"/>
              <a:gd name="connsiteY0" fmla="*/ 37735 h 525505"/>
              <a:gd name="connsiteX1" fmla="*/ -18 w 863932"/>
              <a:gd name="connsiteY1" fmla="*/ 487426 h 525505"/>
              <a:gd name="connsiteX2" fmla="*/ 37889 w 863932"/>
              <a:gd name="connsiteY2" fmla="*/ 525333 h 525505"/>
              <a:gd name="connsiteX3" fmla="*/ 826231 w 863932"/>
              <a:gd name="connsiteY3" fmla="*/ 525333 h 525505"/>
              <a:gd name="connsiteX4" fmla="*/ 863915 w 863932"/>
              <a:gd name="connsiteY4" fmla="*/ 487650 h 525505"/>
              <a:gd name="connsiteX5" fmla="*/ 863915 w 863932"/>
              <a:gd name="connsiteY5" fmla="*/ 37456 h 525505"/>
              <a:gd name="connsiteX6" fmla="*/ 826231 w 863932"/>
              <a:gd name="connsiteY6" fmla="*/ -172 h 525505"/>
              <a:gd name="connsiteX7" fmla="*/ 37889 w 863932"/>
              <a:gd name="connsiteY7" fmla="*/ -172 h 525505"/>
              <a:gd name="connsiteX8" fmla="*/ -18 w 863932"/>
              <a:gd name="connsiteY8" fmla="*/ 37735 h 52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932" h="525505">
                <a:moveTo>
                  <a:pt x="-18" y="37735"/>
                </a:moveTo>
                <a:lnTo>
                  <a:pt x="-18" y="487426"/>
                </a:lnTo>
                <a:cubicBezTo>
                  <a:pt x="-18" y="508362"/>
                  <a:pt x="16954" y="525333"/>
                  <a:pt x="37889" y="525333"/>
                </a:cubicBezTo>
                <a:lnTo>
                  <a:pt x="826231" y="525333"/>
                </a:lnTo>
                <a:cubicBezTo>
                  <a:pt x="847055" y="525333"/>
                  <a:pt x="863915" y="508462"/>
                  <a:pt x="863915" y="487650"/>
                </a:cubicBezTo>
                <a:lnTo>
                  <a:pt x="863915" y="37456"/>
                </a:lnTo>
                <a:cubicBezTo>
                  <a:pt x="863859" y="16666"/>
                  <a:pt x="846999" y="-172"/>
                  <a:pt x="826231" y="-172"/>
                </a:cubicBezTo>
                <a:lnTo>
                  <a:pt x="37889" y="-172"/>
                </a:lnTo>
                <a:cubicBezTo>
                  <a:pt x="16954" y="-172"/>
                  <a:pt x="-18" y="16800"/>
                  <a:pt x="-18" y="37735"/>
                </a:cubicBezTo>
                <a:close/>
              </a:path>
            </a:pathLst>
          </a:custGeom>
          <a:solidFill>
            <a:srgbClr val="15707A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D25FB95E-7705-4FBA-929F-C7BE6926D8EC}"/>
              </a:ext>
            </a:extLst>
          </p:cNvPr>
          <p:cNvSpPr/>
          <p:nvPr/>
        </p:nvSpPr>
        <p:spPr>
          <a:xfrm>
            <a:off x="7113686" y="4873590"/>
            <a:ext cx="244022" cy="164970"/>
          </a:xfrm>
          <a:custGeom>
            <a:avLst/>
            <a:gdLst>
              <a:gd name="connsiteX0" fmla="*/ 0 w 244022"/>
              <a:gd name="connsiteY0" fmla="*/ 20768 h 164970"/>
              <a:gd name="connsiteX1" fmla="*/ 74865 w 244022"/>
              <a:gd name="connsiteY1" fmla="*/ 164971 h 164970"/>
              <a:gd name="connsiteX2" fmla="*/ 244022 w 244022"/>
              <a:gd name="connsiteY2" fmla="*/ 164971 h 164970"/>
              <a:gd name="connsiteX3" fmla="*/ 159444 w 244022"/>
              <a:gd name="connsiteY3" fmla="*/ 0 h 164970"/>
              <a:gd name="connsiteX4" fmla="*/ 0 w 244022"/>
              <a:gd name="connsiteY4" fmla="*/ 20768 h 16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22" h="164970">
                <a:moveTo>
                  <a:pt x="0" y="20768"/>
                </a:moveTo>
                <a:lnTo>
                  <a:pt x="74865" y="164971"/>
                </a:lnTo>
                <a:lnTo>
                  <a:pt x="244022" y="164971"/>
                </a:lnTo>
                <a:lnTo>
                  <a:pt x="159444" y="0"/>
                </a:lnTo>
                <a:lnTo>
                  <a:pt x="0" y="20768"/>
                </a:lnTo>
                <a:close/>
              </a:path>
            </a:pathLst>
          </a:custGeom>
          <a:solidFill>
            <a:srgbClr val="4C4C56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43" name="Freeform: Shape 242">
            <a:extLst>
              <a:ext uri="{FF2B5EF4-FFF2-40B4-BE49-F238E27FC236}">
                <a16:creationId xmlns:a16="http://schemas.microsoft.com/office/drawing/2014/main" id="{D2A1B4B0-12E9-4F43-8290-E6B6F04C9F30}"/>
              </a:ext>
            </a:extLst>
          </p:cNvPr>
          <p:cNvSpPr/>
          <p:nvPr/>
        </p:nvSpPr>
        <p:spPr>
          <a:xfrm>
            <a:off x="7041557" y="5038561"/>
            <a:ext cx="259319" cy="15296"/>
          </a:xfrm>
          <a:custGeom>
            <a:avLst/>
            <a:gdLst>
              <a:gd name="connsiteX0" fmla="*/ 12506 w 259319"/>
              <a:gd name="connsiteY0" fmla="*/ 0 h 15296"/>
              <a:gd name="connsiteX1" fmla="*/ 0 w 259319"/>
              <a:gd name="connsiteY1" fmla="*/ 15297 h 15296"/>
              <a:gd name="connsiteX2" fmla="*/ 259319 w 259319"/>
              <a:gd name="connsiteY2" fmla="*/ 15297 h 15296"/>
              <a:gd name="connsiteX3" fmla="*/ 259319 w 259319"/>
              <a:gd name="connsiteY3" fmla="*/ 0 h 15296"/>
              <a:gd name="connsiteX4" fmla="*/ 12506 w 259319"/>
              <a:gd name="connsiteY4" fmla="*/ 0 h 1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319" h="15296">
                <a:moveTo>
                  <a:pt x="12506" y="0"/>
                </a:moveTo>
                <a:lnTo>
                  <a:pt x="0" y="15297"/>
                </a:lnTo>
                <a:lnTo>
                  <a:pt x="259319" y="15297"/>
                </a:lnTo>
                <a:lnTo>
                  <a:pt x="259319" y="0"/>
                </a:lnTo>
                <a:lnTo>
                  <a:pt x="12506" y="0"/>
                </a:lnTo>
                <a:close/>
              </a:path>
            </a:pathLst>
          </a:custGeom>
          <a:solidFill>
            <a:srgbClr val="4C4C56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F98950CD-5E49-4950-A63C-68AACCCC4AE3}"/>
              </a:ext>
            </a:extLst>
          </p:cNvPr>
          <p:cNvSpPr/>
          <p:nvPr/>
        </p:nvSpPr>
        <p:spPr>
          <a:xfrm>
            <a:off x="5698080" y="4135749"/>
            <a:ext cx="1285978" cy="1801246"/>
          </a:xfrm>
          <a:custGeom>
            <a:avLst/>
            <a:gdLst>
              <a:gd name="connsiteX0" fmla="*/ 262524 w 1285978"/>
              <a:gd name="connsiteY0" fmla="*/ 373171 h 1801246"/>
              <a:gd name="connsiteX1" fmla="*/ 221491 w 1285978"/>
              <a:gd name="connsiteY1" fmla="*/ 212275 h 1801246"/>
              <a:gd name="connsiteX2" fmla="*/ 212056 w 1285978"/>
              <a:gd name="connsiteY2" fmla="*/ 189944 h 1801246"/>
              <a:gd name="connsiteX3" fmla="*/ 209488 w 1285978"/>
              <a:gd name="connsiteY3" fmla="*/ 175373 h 1801246"/>
              <a:gd name="connsiteX4" fmla="*/ 208092 w 1285978"/>
              <a:gd name="connsiteY4" fmla="*/ 175708 h 1801246"/>
              <a:gd name="connsiteX5" fmla="*/ 206696 w 1285978"/>
              <a:gd name="connsiteY5" fmla="*/ 176099 h 1801246"/>
              <a:gd name="connsiteX6" fmla="*/ 205301 w 1285978"/>
              <a:gd name="connsiteY6" fmla="*/ 176657 h 1801246"/>
              <a:gd name="connsiteX7" fmla="*/ 205301 w 1285978"/>
              <a:gd name="connsiteY7" fmla="*/ 176657 h 1801246"/>
              <a:gd name="connsiteX8" fmla="*/ 204017 w 1285978"/>
              <a:gd name="connsiteY8" fmla="*/ 177439 h 1801246"/>
              <a:gd name="connsiteX9" fmla="*/ 205301 w 1285978"/>
              <a:gd name="connsiteY9" fmla="*/ 182352 h 1801246"/>
              <a:gd name="connsiteX10" fmla="*/ 214847 w 1285978"/>
              <a:gd name="connsiteY10" fmla="*/ 204683 h 1801246"/>
              <a:gd name="connsiteX11" fmla="*/ 256606 w 1285978"/>
              <a:gd name="connsiteY11" fmla="*/ 366583 h 1801246"/>
              <a:gd name="connsiteX12" fmla="*/ 260123 w 1285978"/>
              <a:gd name="connsiteY12" fmla="*/ 372780 h 1801246"/>
              <a:gd name="connsiteX13" fmla="*/ 262971 w 1285978"/>
              <a:gd name="connsiteY13" fmla="*/ 374511 h 1801246"/>
              <a:gd name="connsiteX14" fmla="*/ 262524 w 1285978"/>
              <a:gd name="connsiteY14" fmla="*/ 373171 h 1801246"/>
              <a:gd name="connsiteX15" fmla="*/ 262524 w 1285978"/>
              <a:gd name="connsiteY15" fmla="*/ 373171 h 1801246"/>
              <a:gd name="connsiteX16" fmla="*/ 221491 w 1285978"/>
              <a:gd name="connsiteY16" fmla="*/ 212275 h 1801246"/>
              <a:gd name="connsiteX17" fmla="*/ 212056 w 1285978"/>
              <a:gd name="connsiteY17" fmla="*/ 189944 h 1801246"/>
              <a:gd name="connsiteX18" fmla="*/ 209488 w 1285978"/>
              <a:gd name="connsiteY18" fmla="*/ 175373 h 1801246"/>
              <a:gd name="connsiteX19" fmla="*/ 208092 w 1285978"/>
              <a:gd name="connsiteY19" fmla="*/ 175708 h 1801246"/>
              <a:gd name="connsiteX20" fmla="*/ 206696 w 1285978"/>
              <a:gd name="connsiteY20" fmla="*/ 176099 h 1801246"/>
              <a:gd name="connsiteX21" fmla="*/ 205301 w 1285978"/>
              <a:gd name="connsiteY21" fmla="*/ 176657 h 1801246"/>
              <a:gd name="connsiteX22" fmla="*/ 205301 w 1285978"/>
              <a:gd name="connsiteY22" fmla="*/ 176657 h 1801246"/>
              <a:gd name="connsiteX23" fmla="*/ 204017 w 1285978"/>
              <a:gd name="connsiteY23" fmla="*/ 177439 h 1801246"/>
              <a:gd name="connsiteX24" fmla="*/ 205301 w 1285978"/>
              <a:gd name="connsiteY24" fmla="*/ 182352 h 1801246"/>
              <a:gd name="connsiteX25" fmla="*/ 214847 w 1285978"/>
              <a:gd name="connsiteY25" fmla="*/ 204683 h 1801246"/>
              <a:gd name="connsiteX26" fmla="*/ 256606 w 1285978"/>
              <a:gd name="connsiteY26" fmla="*/ 366583 h 1801246"/>
              <a:gd name="connsiteX27" fmla="*/ 260123 w 1285978"/>
              <a:gd name="connsiteY27" fmla="*/ 372780 h 1801246"/>
              <a:gd name="connsiteX28" fmla="*/ 262971 w 1285978"/>
              <a:gd name="connsiteY28" fmla="*/ 374511 h 1801246"/>
              <a:gd name="connsiteX29" fmla="*/ 262524 w 1285978"/>
              <a:gd name="connsiteY29" fmla="*/ 373171 h 1801246"/>
              <a:gd name="connsiteX30" fmla="*/ 262524 w 1285978"/>
              <a:gd name="connsiteY30" fmla="*/ 373171 h 1801246"/>
              <a:gd name="connsiteX31" fmla="*/ 221491 w 1285978"/>
              <a:gd name="connsiteY31" fmla="*/ 212275 h 1801246"/>
              <a:gd name="connsiteX32" fmla="*/ 212056 w 1285978"/>
              <a:gd name="connsiteY32" fmla="*/ 189944 h 1801246"/>
              <a:gd name="connsiteX33" fmla="*/ 209488 w 1285978"/>
              <a:gd name="connsiteY33" fmla="*/ 175373 h 1801246"/>
              <a:gd name="connsiteX34" fmla="*/ 208092 w 1285978"/>
              <a:gd name="connsiteY34" fmla="*/ 175708 h 1801246"/>
              <a:gd name="connsiteX35" fmla="*/ 206696 w 1285978"/>
              <a:gd name="connsiteY35" fmla="*/ 176099 h 1801246"/>
              <a:gd name="connsiteX36" fmla="*/ 205301 w 1285978"/>
              <a:gd name="connsiteY36" fmla="*/ 176657 h 1801246"/>
              <a:gd name="connsiteX37" fmla="*/ 205301 w 1285978"/>
              <a:gd name="connsiteY37" fmla="*/ 176657 h 1801246"/>
              <a:gd name="connsiteX38" fmla="*/ 204017 w 1285978"/>
              <a:gd name="connsiteY38" fmla="*/ 177439 h 1801246"/>
              <a:gd name="connsiteX39" fmla="*/ 205301 w 1285978"/>
              <a:gd name="connsiteY39" fmla="*/ 182352 h 1801246"/>
              <a:gd name="connsiteX40" fmla="*/ 214847 w 1285978"/>
              <a:gd name="connsiteY40" fmla="*/ 204683 h 1801246"/>
              <a:gd name="connsiteX41" fmla="*/ 256606 w 1285978"/>
              <a:gd name="connsiteY41" fmla="*/ 366583 h 1801246"/>
              <a:gd name="connsiteX42" fmla="*/ 260123 w 1285978"/>
              <a:gd name="connsiteY42" fmla="*/ 372780 h 1801246"/>
              <a:gd name="connsiteX43" fmla="*/ 262971 w 1285978"/>
              <a:gd name="connsiteY43" fmla="*/ 374511 h 1801246"/>
              <a:gd name="connsiteX44" fmla="*/ 262524 w 1285978"/>
              <a:gd name="connsiteY44" fmla="*/ 373171 h 1801246"/>
              <a:gd name="connsiteX45" fmla="*/ 262524 w 1285978"/>
              <a:gd name="connsiteY45" fmla="*/ 373171 h 1801246"/>
              <a:gd name="connsiteX46" fmla="*/ 221491 w 1285978"/>
              <a:gd name="connsiteY46" fmla="*/ 212275 h 1801246"/>
              <a:gd name="connsiteX47" fmla="*/ 212056 w 1285978"/>
              <a:gd name="connsiteY47" fmla="*/ 189944 h 1801246"/>
              <a:gd name="connsiteX48" fmla="*/ 209488 w 1285978"/>
              <a:gd name="connsiteY48" fmla="*/ 175373 h 1801246"/>
              <a:gd name="connsiteX49" fmla="*/ 208092 w 1285978"/>
              <a:gd name="connsiteY49" fmla="*/ 175708 h 1801246"/>
              <a:gd name="connsiteX50" fmla="*/ 206696 w 1285978"/>
              <a:gd name="connsiteY50" fmla="*/ 176099 h 1801246"/>
              <a:gd name="connsiteX51" fmla="*/ 205301 w 1285978"/>
              <a:gd name="connsiteY51" fmla="*/ 176657 h 1801246"/>
              <a:gd name="connsiteX52" fmla="*/ 205301 w 1285978"/>
              <a:gd name="connsiteY52" fmla="*/ 176657 h 1801246"/>
              <a:gd name="connsiteX53" fmla="*/ 204017 w 1285978"/>
              <a:gd name="connsiteY53" fmla="*/ 177439 h 1801246"/>
              <a:gd name="connsiteX54" fmla="*/ 205301 w 1285978"/>
              <a:gd name="connsiteY54" fmla="*/ 182352 h 1801246"/>
              <a:gd name="connsiteX55" fmla="*/ 214847 w 1285978"/>
              <a:gd name="connsiteY55" fmla="*/ 204683 h 1801246"/>
              <a:gd name="connsiteX56" fmla="*/ 256606 w 1285978"/>
              <a:gd name="connsiteY56" fmla="*/ 366583 h 1801246"/>
              <a:gd name="connsiteX57" fmla="*/ 260123 w 1285978"/>
              <a:gd name="connsiteY57" fmla="*/ 372780 h 1801246"/>
              <a:gd name="connsiteX58" fmla="*/ 262971 w 1285978"/>
              <a:gd name="connsiteY58" fmla="*/ 374511 h 1801246"/>
              <a:gd name="connsiteX59" fmla="*/ 262524 w 1285978"/>
              <a:gd name="connsiteY59" fmla="*/ 373171 h 1801246"/>
              <a:gd name="connsiteX60" fmla="*/ 262524 w 1285978"/>
              <a:gd name="connsiteY60" fmla="*/ 373171 h 1801246"/>
              <a:gd name="connsiteX61" fmla="*/ 221491 w 1285978"/>
              <a:gd name="connsiteY61" fmla="*/ 212275 h 1801246"/>
              <a:gd name="connsiteX62" fmla="*/ 212056 w 1285978"/>
              <a:gd name="connsiteY62" fmla="*/ 189944 h 1801246"/>
              <a:gd name="connsiteX63" fmla="*/ 209488 w 1285978"/>
              <a:gd name="connsiteY63" fmla="*/ 175373 h 1801246"/>
              <a:gd name="connsiteX64" fmla="*/ 208092 w 1285978"/>
              <a:gd name="connsiteY64" fmla="*/ 175708 h 1801246"/>
              <a:gd name="connsiteX65" fmla="*/ 206696 w 1285978"/>
              <a:gd name="connsiteY65" fmla="*/ 176099 h 1801246"/>
              <a:gd name="connsiteX66" fmla="*/ 205301 w 1285978"/>
              <a:gd name="connsiteY66" fmla="*/ 176657 h 1801246"/>
              <a:gd name="connsiteX67" fmla="*/ 205301 w 1285978"/>
              <a:gd name="connsiteY67" fmla="*/ 176657 h 1801246"/>
              <a:gd name="connsiteX68" fmla="*/ 204017 w 1285978"/>
              <a:gd name="connsiteY68" fmla="*/ 177439 h 1801246"/>
              <a:gd name="connsiteX69" fmla="*/ 205301 w 1285978"/>
              <a:gd name="connsiteY69" fmla="*/ 182352 h 1801246"/>
              <a:gd name="connsiteX70" fmla="*/ 214847 w 1285978"/>
              <a:gd name="connsiteY70" fmla="*/ 204683 h 1801246"/>
              <a:gd name="connsiteX71" fmla="*/ 256606 w 1285978"/>
              <a:gd name="connsiteY71" fmla="*/ 366583 h 1801246"/>
              <a:gd name="connsiteX72" fmla="*/ 260123 w 1285978"/>
              <a:gd name="connsiteY72" fmla="*/ 372780 h 1801246"/>
              <a:gd name="connsiteX73" fmla="*/ 262971 w 1285978"/>
              <a:gd name="connsiteY73" fmla="*/ 374511 h 1801246"/>
              <a:gd name="connsiteX74" fmla="*/ 262524 w 1285978"/>
              <a:gd name="connsiteY74" fmla="*/ 373171 h 1801246"/>
              <a:gd name="connsiteX75" fmla="*/ 262524 w 1285978"/>
              <a:gd name="connsiteY75" fmla="*/ 373171 h 1801246"/>
              <a:gd name="connsiteX76" fmla="*/ 221491 w 1285978"/>
              <a:gd name="connsiteY76" fmla="*/ 212275 h 1801246"/>
              <a:gd name="connsiteX77" fmla="*/ 212056 w 1285978"/>
              <a:gd name="connsiteY77" fmla="*/ 189944 h 1801246"/>
              <a:gd name="connsiteX78" fmla="*/ 209488 w 1285978"/>
              <a:gd name="connsiteY78" fmla="*/ 175373 h 1801246"/>
              <a:gd name="connsiteX79" fmla="*/ 208092 w 1285978"/>
              <a:gd name="connsiteY79" fmla="*/ 175708 h 1801246"/>
              <a:gd name="connsiteX80" fmla="*/ 206696 w 1285978"/>
              <a:gd name="connsiteY80" fmla="*/ 176099 h 1801246"/>
              <a:gd name="connsiteX81" fmla="*/ 205301 w 1285978"/>
              <a:gd name="connsiteY81" fmla="*/ 176657 h 1801246"/>
              <a:gd name="connsiteX82" fmla="*/ 205301 w 1285978"/>
              <a:gd name="connsiteY82" fmla="*/ 176657 h 1801246"/>
              <a:gd name="connsiteX83" fmla="*/ 204017 w 1285978"/>
              <a:gd name="connsiteY83" fmla="*/ 177439 h 1801246"/>
              <a:gd name="connsiteX84" fmla="*/ 205301 w 1285978"/>
              <a:gd name="connsiteY84" fmla="*/ 182352 h 1801246"/>
              <a:gd name="connsiteX85" fmla="*/ 214847 w 1285978"/>
              <a:gd name="connsiteY85" fmla="*/ 204683 h 1801246"/>
              <a:gd name="connsiteX86" fmla="*/ 256606 w 1285978"/>
              <a:gd name="connsiteY86" fmla="*/ 366583 h 1801246"/>
              <a:gd name="connsiteX87" fmla="*/ 260123 w 1285978"/>
              <a:gd name="connsiteY87" fmla="*/ 372780 h 1801246"/>
              <a:gd name="connsiteX88" fmla="*/ 262971 w 1285978"/>
              <a:gd name="connsiteY88" fmla="*/ 374511 h 1801246"/>
              <a:gd name="connsiteX89" fmla="*/ 262524 w 1285978"/>
              <a:gd name="connsiteY89" fmla="*/ 373171 h 1801246"/>
              <a:gd name="connsiteX90" fmla="*/ 262524 w 1285978"/>
              <a:gd name="connsiteY90" fmla="*/ 373171 h 1801246"/>
              <a:gd name="connsiteX91" fmla="*/ 221491 w 1285978"/>
              <a:gd name="connsiteY91" fmla="*/ 212275 h 1801246"/>
              <a:gd name="connsiteX92" fmla="*/ 212056 w 1285978"/>
              <a:gd name="connsiteY92" fmla="*/ 189944 h 1801246"/>
              <a:gd name="connsiteX93" fmla="*/ 209488 w 1285978"/>
              <a:gd name="connsiteY93" fmla="*/ 175373 h 1801246"/>
              <a:gd name="connsiteX94" fmla="*/ 208092 w 1285978"/>
              <a:gd name="connsiteY94" fmla="*/ 175708 h 1801246"/>
              <a:gd name="connsiteX95" fmla="*/ 206696 w 1285978"/>
              <a:gd name="connsiteY95" fmla="*/ 176099 h 1801246"/>
              <a:gd name="connsiteX96" fmla="*/ 205301 w 1285978"/>
              <a:gd name="connsiteY96" fmla="*/ 176657 h 1801246"/>
              <a:gd name="connsiteX97" fmla="*/ 205301 w 1285978"/>
              <a:gd name="connsiteY97" fmla="*/ 176657 h 1801246"/>
              <a:gd name="connsiteX98" fmla="*/ 204017 w 1285978"/>
              <a:gd name="connsiteY98" fmla="*/ 177439 h 1801246"/>
              <a:gd name="connsiteX99" fmla="*/ 205301 w 1285978"/>
              <a:gd name="connsiteY99" fmla="*/ 182352 h 1801246"/>
              <a:gd name="connsiteX100" fmla="*/ 214847 w 1285978"/>
              <a:gd name="connsiteY100" fmla="*/ 204683 h 1801246"/>
              <a:gd name="connsiteX101" fmla="*/ 256606 w 1285978"/>
              <a:gd name="connsiteY101" fmla="*/ 366583 h 1801246"/>
              <a:gd name="connsiteX102" fmla="*/ 260123 w 1285978"/>
              <a:gd name="connsiteY102" fmla="*/ 372780 h 1801246"/>
              <a:gd name="connsiteX103" fmla="*/ 262971 w 1285978"/>
              <a:gd name="connsiteY103" fmla="*/ 374511 h 1801246"/>
              <a:gd name="connsiteX104" fmla="*/ 262524 w 1285978"/>
              <a:gd name="connsiteY104" fmla="*/ 373171 h 1801246"/>
              <a:gd name="connsiteX105" fmla="*/ 1232529 w 1285978"/>
              <a:gd name="connsiteY105" fmla="*/ 893484 h 1801246"/>
              <a:gd name="connsiteX106" fmla="*/ 1232529 w 1285978"/>
              <a:gd name="connsiteY106" fmla="*/ 893484 h 1801246"/>
              <a:gd name="connsiteX107" fmla="*/ 1228230 w 1285978"/>
              <a:gd name="connsiteY107" fmla="*/ 892703 h 1801246"/>
              <a:gd name="connsiteX108" fmla="*/ 1233813 w 1285978"/>
              <a:gd name="connsiteY108" fmla="*/ 891475 h 1801246"/>
              <a:gd name="connsiteX109" fmla="*/ 1233813 w 1285978"/>
              <a:gd name="connsiteY109" fmla="*/ 891475 h 1801246"/>
              <a:gd name="connsiteX110" fmla="*/ 1235432 w 1285978"/>
              <a:gd name="connsiteY110" fmla="*/ 891084 h 1801246"/>
              <a:gd name="connsiteX111" fmla="*/ 1235432 w 1285978"/>
              <a:gd name="connsiteY111" fmla="*/ 891084 h 1801246"/>
              <a:gd name="connsiteX112" fmla="*/ 1253799 w 1285978"/>
              <a:gd name="connsiteY112" fmla="*/ 886617 h 1801246"/>
              <a:gd name="connsiteX113" fmla="*/ 1253799 w 1285978"/>
              <a:gd name="connsiteY113" fmla="*/ 886617 h 1801246"/>
              <a:gd name="connsiteX114" fmla="*/ 1260108 w 1285978"/>
              <a:gd name="connsiteY114" fmla="*/ 884831 h 1801246"/>
              <a:gd name="connsiteX115" fmla="*/ 1260108 w 1285978"/>
              <a:gd name="connsiteY115" fmla="*/ 884831 h 1801246"/>
              <a:gd name="connsiteX116" fmla="*/ 1261001 w 1285978"/>
              <a:gd name="connsiteY116" fmla="*/ 884552 h 1801246"/>
              <a:gd name="connsiteX117" fmla="*/ 1175194 w 1285978"/>
              <a:gd name="connsiteY117" fmla="*/ 844579 h 1801246"/>
              <a:gd name="connsiteX118" fmla="*/ 1174971 w 1285978"/>
              <a:gd name="connsiteY118" fmla="*/ 844579 h 1801246"/>
              <a:gd name="connsiteX119" fmla="*/ 989511 w 1285978"/>
              <a:gd name="connsiteY119" fmla="*/ 826100 h 1801246"/>
              <a:gd name="connsiteX120" fmla="*/ 957522 w 1285978"/>
              <a:gd name="connsiteY120" fmla="*/ 830343 h 1801246"/>
              <a:gd name="connsiteX121" fmla="*/ 957243 w 1285978"/>
              <a:gd name="connsiteY121" fmla="*/ 830343 h 1801246"/>
              <a:gd name="connsiteX122" fmla="*/ 846648 w 1285978"/>
              <a:gd name="connsiteY122" fmla="*/ 847092 h 1801246"/>
              <a:gd name="connsiteX123" fmla="*/ 697979 w 1285978"/>
              <a:gd name="connsiteY123" fmla="*/ 857475 h 1801246"/>
              <a:gd name="connsiteX124" fmla="*/ 692732 w 1285978"/>
              <a:gd name="connsiteY124" fmla="*/ 851893 h 1801246"/>
              <a:gd name="connsiteX125" fmla="*/ 588501 w 1285978"/>
              <a:gd name="connsiteY125" fmla="*/ 847092 h 1801246"/>
              <a:gd name="connsiteX126" fmla="*/ 588501 w 1285978"/>
              <a:gd name="connsiteY126" fmla="*/ 861439 h 1801246"/>
              <a:gd name="connsiteX127" fmla="*/ 588501 w 1285978"/>
              <a:gd name="connsiteY127" fmla="*/ 861439 h 1801246"/>
              <a:gd name="connsiteX128" fmla="*/ 587720 w 1285978"/>
              <a:gd name="connsiteY128" fmla="*/ 861104 h 1801246"/>
              <a:gd name="connsiteX129" fmla="*/ 573596 w 1285978"/>
              <a:gd name="connsiteY129" fmla="*/ 805277 h 1801246"/>
              <a:gd name="connsiteX130" fmla="*/ 572814 w 1285978"/>
              <a:gd name="connsiteY130" fmla="*/ 803713 h 1801246"/>
              <a:gd name="connsiteX131" fmla="*/ 540490 w 1285978"/>
              <a:gd name="connsiteY131" fmla="*/ 739902 h 1801246"/>
              <a:gd name="connsiteX132" fmla="*/ 540490 w 1285978"/>
              <a:gd name="connsiteY132" fmla="*/ 739902 h 1801246"/>
              <a:gd name="connsiteX133" fmla="*/ 539764 w 1285978"/>
              <a:gd name="connsiteY133" fmla="*/ 737167 h 1801246"/>
              <a:gd name="connsiteX134" fmla="*/ 440893 w 1285978"/>
              <a:gd name="connsiteY134" fmla="*/ 572978 h 1801246"/>
              <a:gd name="connsiteX135" fmla="*/ 438939 w 1285978"/>
              <a:gd name="connsiteY135" fmla="*/ 570242 h 1801246"/>
              <a:gd name="connsiteX136" fmla="*/ 431849 w 1285978"/>
              <a:gd name="connsiteY136" fmla="*/ 535517 h 1801246"/>
              <a:gd name="connsiteX137" fmla="*/ 430621 w 1285978"/>
              <a:gd name="connsiteY137" fmla="*/ 529432 h 1801246"/>
              <a:gd name="connsiteX138" fmla="*/ 395059 w 1285978"/>
              <a:gd name="connsiteY138" fmla="*/ 529432 h 1801246"/>
              <a:gd name="connsiteX139" fmla="*/ 419734 w 1285978"/>
              <a:gd name="connsiteY139" fmla="*/ 441169 h 1801246"/>
              <a:gd name="connsiteX140" fmla="*/ 421968 w 1285978"/>
              <a:gd name="connsiteY140" fmla="*/ 435865 h 1801246"/>
              <a:gd name="connsiteX141" fmla="*/ 422414 w 1285978"/>
              <a:gd name="connsiteY141" fmla="*/ 434860 h 1801246"/>
              <a:gd name="connsiteX142" fmla="*/ 424927 w 1285978"/>
              <a:gd name="connsiteY142" fmla="*/ 429277 h 1801246"/>
              <a:gd name="connsiteX143" fmla="*/ 431123 w 1285978"/>
              <a:gd name="connsiteY143" fmla="*/ 429277 h 1801246"/>
              <a:gd name="connsiteX144" fmla="*/ 431123 w 1285978"/>
              <a:gd name="connsiteY144" fmla="*/ 429277 h 1801246"/>
              <a:gd name="connsiteX145" fmla="*/ 594363 w 1285978"/>
              <a:gd name="connsiteY145" fmla="*/ 271285 h 1801246"/>
              <a:gd name="connsiteX146" fmla="*/ 594363 w 1285978"/>
              <a:gd name="connsiteY146" fmla="*/ 270839 h 1801246"/>
              <a:gd name="connsiteX147" fmla="*/ 594698 w 1285978"/>
              <a:gd name="connsiteY147" fmla="*/ 260455 h 1801246"/>
              <a:gd name="connsiteX148" fmla="*/ 572367 w 1285978"/>
              <a:gd name="connsiteY148" fmla="*/ 176713 h 1801246"/>
              <a:gd name="connsiteX149" fmla="*/ 570972 w 1285978"/>
              <a:gd name="connsiteY149" fmla="*/ 174368 h 1801246"/>
              <a:gd name="connsiteX150" fmla="*/ 570078 w 1285978"/>
              <a:gd name="connsiteY150" fmla="*/ 172861 h 1801246"/>
              <a:gd name="connsiteX151" fmla="*/ 568068 w 1285978"/>
              <a:gd name="connsiteY151" fmla="*/ 169735 h 1801246"/>
              <a:gd name="connsiteX152" fmla="*/ 607148 w 1285978"/>
              <a:gd name="connsiteY152" fmla="*/ 165380 h 1801246"/>
              <a:gd name="connsiteX153" fmla="*/ 616694 w 1285978"/>
              <a:gd name="connsiteY153" fmla="*/ 153880 h 1801246"/>
              <a:gd name="connsiteX154" fmla="*/ 622277 w 1285978"/>
              <a:gd name="connsiteY154" fmla="*/ 137132 h 1801246"/>
              <a:gd name="connsiteX155" fmla="*/ 622277 w 1285978"/>
              <a:gd name="connsiteY155" fmla="*/ 137132 h 1801246"/>
              <a:gd name="connsiteX156" fmla="*/ 622277 w 1285978"/>
              <a:gd name="connsiteY156" fmla="*/ 137132 h 1801246"/>
              <a:gd name="connsiteX157" fmla="*/ 622277 w 1285978"/>
              <a:gd name="connsiteY157" fmla="*/ 137132 h 1801246"/>
              <a:gd name="connsiteX158" fmla="*/ 622277 w 1285978"/>
              <a:gd name="connsiteY158" fmla="*/ 136182 h 1801246"/>
              <a:gd name="connsiteX159" fmla="*/ 622277 w 1285978"/>
              <a:gd name="connsiteY159" fmla="*/ 135847 h 1801246"/>
              <a:gd name="connsiteX160" fmla="*/ 623115 w 1285978"/>
              <a:gd name="connsiteY160" fmla="*/ 124347 h 1801246"/>
              <a:gd name="connsiteX161" fmla="*/ 619207 w 1285978"/>
              <a:gd name="connsiteY161" fmla="*/ 101123 h 1801246"/>
              <a:gd name="connsiteX162" fmla="*/ 583254 w 1285978"/>
              <a:gd name="connsiteY162" fmla="*/ 65058 h 1801246"/>
              <a:gd name="connsiteX163" fmla="*/ 557126 w 1285978"/>
              <a:gd name="connsiteY163" fmla="*/ 57968 h 1801246"/>
              <a:gd name="connsiteX164" fmla="*/ 456637 w 1285978"/>
              <a:gd name="connsiteY164" fmla="*/ 11743 h 1801246"/>
              <a:gd name="connsiteX165" fmla="*/ 381325 w 1285978"/>
              <a:gd name="connsiteY165" fmla="*/ 130 h 1801246"/>
              <a:gd name="connsiteX166" fmla="*/ 336663 w 1285978"/>
              <a:gd name="connsiteY166" fmla="*/ 11296 h 1801246"/>
              <a:gd name="connsiteX167" fmla="*/ 306851 w 1285978"/>
              <a:gd name="connsiteY167" fmla="*/ 32901 h 1801246"/>
              <a:gd name="connsiteX168" fmla="*/ 232210 w 1285978"/>
              <a:gd name="connsiteY168" fmla="*/ 92637 h 1801246"/>
              <a:gd name="connsiteX169" fmla="*/ 221379 w 1285978"/>
              <a:gd name="connsiteY169" fmla="*/ 106036 h 1801246"/>
              <a:gd name="connsiteX170" fmla="*/ 215796 w 1285978"/>
              <a:gd name="connsiteY170" fmla="*/ 114410 h 1801246"/>
              <a:gd name="connsiteX171" fmla="*/ 202342 w 1285978"/>
              <a:gd name="connsiteY171" fmla="*/ 108827 h 1801246"/>
              <a:gd name="connsiteX172" fmla="*/ 202342 w 1285978"/>
              <a:gd name="connsiteY172" fmla="*/ 108827 h 1801246"/>
              <a:gd name="connsiteX173" fmla="*/ 199606 w 1285978"/>
              <a:gd name="connsiteY173" fmla="*/ 108827 h 1801246"/>
              <a:gd name="connsiteX174" fmla="*/ 192683 w 1285978"/>
              <a:gd name="connsiteY174" fmla="*/ 109553 h 1801246"/>
              <a:gd name="connsiteX175" fmla="*/ 145509 w 1285978"/>
              <a:gd name="connsiteY175" fmla="*/ 127194 h 1801246"/>
              <a:gd name="connsiteX176" fmla="*/ 97721 w 1285978"/>
              <a:gd name="connsiteY176" fmla="*/ 156560 h 1801246"/>
              <a:gd name="connsiteX177" fmla="*/ 52500 w 1285978"/>
              <a:gd name="connsiteY177" fmla="*/ 280553 h 1801246"/>
              <a:gd name="connsiteX178" fmla="*/ 46918 w 1285978"/>
              <a:gd name="connsiteY178" fmla="*/ 436870 h 1801246"/>
              <a:gd name="connsiteX179" fmla="*/ 48313 w 1285978"/>
              <a:gd name="connsiteY179" fmla="*/ 493814 h 1801246"/>
              <a:gd name="connsiteX180" fmla="*/ 38432 w 1285978"/>
              <a:gd name="connsiteY180" fmla="*/ 560137 h 1801246"/>
              <a:gd name="connsiteX181" fmla="*/ 22856 w 1285978"/>
              <a:gd name="connsiteY181" fmla="*/ 628024 h 1801246"/>
              <a:gd name="connsiteX182" fmla="*/ 4935 w 1285978"/>
              <a:gd name="connsiteY182" fmla="*/ 655156 h 1801246"/>
              <a:gd name="connsiteX183" fmla="*/ 9011 w 1285978"/>
              <a:gd name="connsiteY183" fmla="*/ 655714 h 1801246"/>
              <a:gd name="connsiteX184" fmla="*/ 4935 w 1285978"/>
              <a:gd name="connsiteY184" fmla="*/ 657668 h 1801246"/>
              <a:gd name="connsiteX185" fmla="*/ 19116 w 1285978"/>
              <a:gd name="connsiteY185" fmla="*/ 659064 h 1801246"/>
              <a:gd name="connsiteX186" fmla="*/ 22409 w 1285978"/>
              <a:gd name="connsiteY186" fmla="*/ 659064 h 1801246"/>
              <a:gd name="connsiteX187" fmla="*/ 30392 w 1285978"/>
              <a:gd name="connsiteY187" fmla="*/ 658115 h 1801246"/>
              <a:gd name="connsiteX188" fmla="*/ 40497 w 1285978"/>
              <a:gd name="connsiteY188" fmla="*/ 653426 h 1801246"/>
              <a:gd name="connsiteX189" fmla="*/ 41726 w 1285978"/>
              <a:gd name="connsiteY189" fmla="*/ 650020 h 1801246"/>
              <a:gd name="connsiteX190" fmla="*/ 48425 w 1285978"/>
              <a:gd name="connsiteY190" fmla="*/ 639636 h 1801246"/>
              <a:gd name="connsiteX191" fmla="*/ 47308 w 1285978"/>
              <a:gd name="connsiteY191" fmla="*/ 658506 h 1801246"/>
              <a:gd name="connsiteX192" fmla="*/ 46750 w 1285978"/>
              <a:gd name="connsiteY192" fmla="*/ 661241 h 1801246"/>
              <a:gd name="connsiteX193" fmla="*/ 27545 w 1285978"/>
              <a:gd name="connsiteY193" fmla="*/ 697641 h 1801246"/>
              <a:gd name="connsiteX194" fmla="*/ 33128 w 1285978"/>
              <a:gd name="connsiteY194" fmla="*/ 693398 h 1801246"/>
              <a:gd name="connsiteX195" fmla="*/ 27545 w 1285978"/>
              <a:gd name="connsiteY195" fmla="*/ 700153 h 1801246"/>
              <a:gd name="connsiteX196" fmla="*/ 51663 w 1285978"/>
              <a:gd name="connsiteY196" fmla="*/ 681674 h 1801246"/>
              <a:gd name="connsiteX197" fmla="*/ 51663 w 1285978"/>
              <a:gd name="connsiteY197" fmla="*/ 681674 h 1801246"/>
              <a:gd name="connsiteX198" fmla="*/ 53058 w 1285978"/>
              <a:gd name="connsiteY198" fmla="*/ 680614 h 1801246"/>
              <a:gd name="connsiteX199" fmla="*/ 53058 w 1285978"/>
              <a:gd name="connsiteY199" fmla="*/ 680614 h 1801246"/>
              <a:gd name="connsiteX200" fmla="*/ 66792 w 1285978"/>
              <a:gd name="connsiteY200" fmla="*/ 669783 h 1801246"/>
              <a:gd name="connsiteX201" fmla="*/ 66792 w 1285978"/>
              <a:gd name="connsiteY201" fmla="*/ 675031 h 1801246"/>
              <a:gd name="connsiteX202" fmla="*/ 66792 w 1285978"/>
              <a:gd name="connsiteY202" fmla="*/ 680614 h 1801246"/>
              <a:gd name="connsiteX203" fmla="*/ 66792 w 1285978"/>
              <a:gd name="connsiteY203" fmla="*/ 680614 h 1801246"/>
              <a:gd name="connsiteX204" fmla="*/ 66792 w 1285978"/>
              <a:gd name="connsiteY204" fmla="*/ 683126 h 1801246"/>
              <a:gd name="connsiteX205" fmla="*/ 72822 w 1285978"/>
              <a:gd name="connsiteY205" fmla="*/ 838885 h 1801246"/>
              <a:gd name="connsiteX206" fmla="*/ 74329 w 1285978"/>
              <a:gd name="connsiteY206" fmla="*/ 842849 h 1801246"/>
              <a:gd name="connsiteX207" fmla="*/ 87337 w 1285978"/>
              <a:gd name="connsiteY207" fmla="*/ 893093 h 1801246"/>
              <a:gd name="connsiteX208" fmla="*/ 97274 w 1285978"/>
              <a:gd name="connsiteY208" fmla="*/ 950317 h 1801246"/>
              <a:gd name="connsiteX209" fmla="*/ 99061 w 1285978"/>
              <a:gd name="connsiteY209" fmla="*/ 976165 h 1801246"/>
              <a:gd name="connsiteX210" fmla="*/ 100066 w 1285978"/>
              <a:gd name="connsiteY210" fmla="*/ 991573 h 1801246"/>
              <a:gd name="connsiteX211" fmla="*/ 101852 w 1285978"/>
              <a:gd name="connsiteY211" fmla="*/ 999389 h 1801246"/>
              <a:gd name="connsiteX212" fmla="*/ 102578 w 1285978"/>
              <a:gd name="connsiteY212" fmla="*/ 1002348 h 1801246"/>
              <a:gd name="connsiteX213" fmla="*/ 107323 w 1285978"/>
              <a:gd name="connsiteY213" fmla="*/ 1057785 h 1801246"/>
              <a:gd name="connsiteX214" fmla="*/ 101740 w 1285978"/>
              <a:gd name="connsiteY214" fmla="*/ 1068951 h 1801246"/>
              <a:gd name="connsiteX215" fmla="*/ 87393 w 1285978"/>
              <a:gd name="connsiteY215" fmla="*/ 1117856 h 1801246"/>
              <a:gd name="connsiteX216" fmla="*/ 82480 w 1285978"/>
              <a:gd name="connsiteY216" fmla="*/ 1150236 h 1801246"/>
              <a:gd name="connsiteX217" fmla="*/ 82480 w 1285978"/>
              <a:gd name="connsiteY217" fmla="*/ 1150515 h 1801246"/>
              <a:gd name="connsiteX218" fmla="*/ 81307 w 1285978"/>
              <a:gd name="connsiteY218" fmla="*/ 1156097 h 1801246"/>
              <a:gd name="connsiteX219" fmla="*/ 76953 w 1285978"/>
              <a:gd name="connsiteY219" fmla="*/ 1175972 h 1801246"/>
              <a:gd name="connsiteX220" fmla="*/ 76953 w 1285978"/>
              <a:gd name="connsiteY220" fmla="*/ 1176530 h 1801246"/>
              <a:gd name="connsiteX221" fmla="*/ 67295 w 1285978"/>
              <a:gd name="connsiteY221" fmla="*/ 1209636 h 1801246"/>
              <a:gd name="connsiteX222" fmla="*/ 67295 w 1285978"/>
              <a:gd name="connsiteY222" fmla="*/ 1209636 h 1801246"/>
              <a:gd name="connsiteX223" fmla="*/ 58530 w 1285978"/>
              <a:gd name="connsiteY223" fmla="*/ 1223760 h 1801246"/>
              <a:gd name="connsiteX224" fmla="*/ 41782 w 1285978"/>
              <a:gd name="connsiteY224" fmla="*/ 1280258 h 1801246"/>
              <a:gd name="connsiteX225" fmla="*/ 21069 w 1285978"/>
              <a:gd name="connsiteY225" fmla="*/ 1331954 h 1801246"/>
              <a:gd name="connsiteX226" fmla="*/ 24698 w 1285978"/>
              <a:gd name="connsiteY226" fmla="*/ 1338821 h 1801246"/>
              <a:gd name="connsiteX227" fmla="*/ 22242 w 1285978"/>
              <a:gd name="connsiteY227" fmla="*/ 1342618 h 1801246"/>
              <a:gd name="connsiteX228" fmla="*/ 7950 w 1285978"/>
              <a:gd name="connsiteY228" fmla="*/ 1425856 h 1801246"/>
              <a:gd name="connsiteX229" fmla="*/ 30839 w 1285978"/>
              <a:gd name="connsiteY229" fmla="*/ 1443331 h 1801246"/>
              <a:gd name="connsiteX230" fmla="*/ 27657 w 1285978"/>
              <a:gd name="connsiteY230" fmla="*/ 1450588 h 1801246"/>
              <a:gd name="connsiteX231" fmla="*/ 99061 w 1285978"/>
              <a:gd name="connsiteY231" fmla="*/ 1663403 h 1801246"/>
              <a:gd name="connsiteX232" fmla="*/ 136968 w 1285978"/>
              <a:gd name="connsiteY232" fmla="*/ 1675853 h 1801246"/>
              <a:gd name="connsiteX233" fmla="*/ 197819 w 1285978"/>
              <a:gd name="connsiteY233" fmla="*/ 1688693 h 1801246"/>
              <a:gd name="connsiteX234" fmla="*/ 287144 w 1285978"/>
              <a:gd name="connsiteY234" fmla="*/ 1696676 h 1801246"/>
              <a:gd name="connsiteX235" fmla="*/ 326223 w 1285978"/>
              <a:gd name="connsiteY235" fmla="*/ 1697123 h 1801246"/>
              <a:gd name="connsiteX236" fmla="*/ 361897 w 1285978"/>
              <a:gd name="connsiteY236" fmla="*/ 1696230 h 1801246"/>
              <a:gd name="connsiteX237" fmla="*/ 381827 w 1285978"/>
              <a:gd name="connsiteY237" fmla="*/ 1695225 h 1801246"/>
              <a:gd name="connsiteX238" fmla="*/ 496442 w 1285978"/>
              <a:gd name="connsiteY238" fmla="*/ 1682664 h 1801246"/>
              <a:gd name="connsiteX239" fmla="*/ 675090 w 1285978"/>
              <a:gd name="connsiteY239" fmla="*/ 1650674 h 1801246"/>
              <a:gd name="connsiteX240" fmla="*/ 777757 w 1285978"/>
              <a:gd name="connsiteY240" fmla="*/ 1669209 h 1801246"/>
              <a:gd name="connsiteX241" fmla="*/ 778595 w 1285978"/>
              <a:gd name="connsiteY241" fmla="*/ 1669712 h 1801246"/>
              <a:gd name="connsiteX242" fmla="*/ 790709 w 1285978"/>
              <a:gd name="connsiteY242" fmla="*/ 1661951 h 1801246"/>
              <a:gd name="connsiteX243" fmla="*/ 790709 w 1285978"/>
              <a:gd name="connsiteY243" fmla="*/ 1661951 h 1801246"/>
              <a:gd name="connsiteX244" fmla="*/ 802209 w 1285978"/>
              <a:gd name="connsiteY244" fmla="*/ 1653857 h 1801246"/>
              <a:gd name="connsiteX245" fmla="*/ 908673 w 1285978"/>
              <a:gd name="connsiteY245" fmla="*/ 1535390 h 1801246"/>
              <a:gd name="connsiteX246" fmla="*/ 909287 w 1285978"/>
              <a:gd name="connsiteY246" fmla="*/ 1534330 h 1801246"/>
              <a:gd name="connsiteX247" fmla="*/ 915372 w 1285978"/>
              <a:gd name="connsiteY247" fmla="*/ 1533548 h 1801246"/>
              <a:gd name="connsiteX248" fmla="*/ 916768 w 1285978"/>
              <a:gd name="connsiteY248" fmla="*/ 1533548 h 1801246"/>
              <a:gd name="connsiteX249" fmla="*/ 921123 w 1285978"/>
              <a:gd name="connsiteY249" fmla="*/ 1532934 h 1801246"/>
              <a:gd name="connsiteX250" fmla="*/ 930167 w 1285978"/>
              <a:gd name="connsiteY250" fmla="*/ 1531650 h 1801246"/>
              <a:gd name="connsiteX251" fmla="*/ 930725 w 1285978"/>
              <a:gd name="connsiteY251" fmla="*/ 1531650 h 1801246"/>
              <a:gd name="connsiteX252" fmla="*/ 931786 w 1285978"/>
              <a:gd name="connsiteY252" fmla="*/ 1531650 h 1801246"/>
              <a:gd name="connsiteX253" fmla="*/ 975778 w 1285978"/>
              <a:gd name="connsiteY253" fmla="*/ 1524727 h 1801246"/>
              <a:gd name="connsiteX254" fmla="*/ 977620 w 1285978"/>
              <a:gd name="connsiteY254" fmla="*/ 1578601 h 1801246"/>
              <a:gd name="connsiteX255" fmla="*/ 978569 w 1285978"/>
              <a:gd name="connsiteY255" fmla="*/ 1605566 h 1801246"/>
              <a:gd name="connsiteX256" fmla="*/ 980579 w 1285978"/>
              <a:gd name="connsiteY256" fmla="*/ 1664910 h 1801246"/>
              <a:gd name="connsiteX257" fmla="*/ 1029316 w 1285978"/>
              <a:gd name="connsiteY257" fmla="*/ 1787284 h 1801246"/>
              <a:gd name="connsiteX258" fmla="*/ 1049414 w 1285978"/>
              <a:gd name="connsiteY258" fmla="*/ 1788904 h 1801246"/>
              <a:gd name="connsiteX259" fmla="*/ 1208579 w 1285978"/>
              <a:gd name="connsiteY259" fmla="*/ 1799455 h 1801246"/>
              <a:gd name="connsiteX260" fmla="*/ 1228398 w 1285978"/>
              <a:gd name="connsiteY260" fmla="*/ 1800460 h 1801246"/>
              <a:gd name="connsiteX261" fmla="*/ 1240791 w 1285978"/>
              <a:gd name="connsiteY261" fmla="*/ 1801074 h 1801246"/>
              <a:gd name="connsiteX262" fmla="*/ 1224825 w 1285978"/>
              <a:gd name="connsiteY262" fmla="*/ 1695392 h 1801246"/>
              <a:gd name="connsiteX263" fmla="*/ 1191663 w 1285978"/>
              <a:gd name="connsiteY263" fmla="*/ 1540917 h 1801246"/>
              <a:gd name="connsiteX264" fmla="*/ 1163358 w 1285978"/>
              <a:gd name="connsiteY264" fmla="*/ 1366735 h 1801246"/>
              <a:gd name="connsiteX265" fmla="*/ 980579 w 1285978"/>
              <a:gd name="connsiteY265" fmla="*/ 1269818 h 1801246"/>
              <a:gd name="connsiteX266" fmla="*/ 969413 w 1285978"/>
              <a:gd name="connsiteY266" fmla="*/ 1272051 h 1801246"/>
              <a:gd name="connsiteX267" fmla="*/ 969413 w 1285978"/>
              <a:gd name="connsiteY267" fmla="*/ 1263398 h 1801246"/>
              <a:gd name="connsiteX268" fmla="*/ 807513 w 1285978"/>
              <a:gd name="connsiteY268" fmla="*/ 1274005 h 1801246"/>
              <a:gd name="connsiteX269" fmla="*/ 788811 w 1285978"/>
              <a:gd name="connsiteY269" fmla="*/ 1274787 h 1801246"/>
              <a:gd name="connsiteX270" fmla="*/ 739236 w 1285978"/>
              <a:gd name="connsiteY270" fmla="*/ 1275848 h 1801246"/>
              <a:gd name="connsiteX271" fmla="*/ 700157 w 1285978"/>
              <a:gd name="connsiteY271" fmla="*/ 1274284 h 1801246"/>
              <a:gd name="connsiteX272" fmla="*/ 573149 w 1285978"/>
              <a:gd name="connsiteY272" fmla="*/ 1287851 h 1801246"/>
              <a:gd name="connsiteX273" fmla="*/ 475116 w 1285978"/>
              <a:gd name="connsiteY273" fmla="*/ 1296727 h 1801246"/>
              <a:gd name="connsiteX274" fmla="*/ 465346 w 1285978"/>
              <a:gd name="connsiteY274" fmla="*/ 1294717 h 1801246"/>
              <a:gd name="connsiteX275" fmla="*/ 459763 w 1285978"/>
              <a:gd name="connsiteY275" fmla="*/ 1294717 h 1801246"/>
              <a:gd name="connsiteX276" fmla="*/ 465346 w 1285978"/>
              <a:gd name="connsiteY276" fmla="*/ 1284780 h 1801246"/>
              <a:gd name="connsiteX277" fmla="*/ 470203 w 1285978"/>
              <a:gd name="connsiteY277" fmla="*/ 1237103 h 1801246"/>
              <a:gd name="connsiteX278" fmla="*/ 487565 w 1285978"/>
              <a:gd name="connsiteY278" fmla="*/ 1212930 h 1801246"/>
              <a:gd name="connsiteX279" fmla="*/ 502639 w 1285978"/>
              <a:gd name="connsiteY279" fmla="*/ 1192218 h 1801246"/>
              <a:gd name="connsiteX280" fmla="*/ 502639 w 1285978"/>
              <a:gd name="connsiteY280" fmla="*/ 1190599 h 1801246"/>
              <a:gd name="connsiteX281" fmla="*/ 503029 w 1285978"/>
              <a:gd name="connsiteY281" fmla="*/ 1184514 h 1801246"/>
              <a:gd name="connsiteX282" fmla="*/ 506658 w 1285978"/>
              <a:gd name="connsiteY282" fmla="*/ 1130249 h 1801246"/>
              <a:gd name="connsiteX283" fmla="*/ 515367 w 1285978"/>
              <a:gd name="connsiteY283" fmla="*/ 1080004 h 1801246"/>
              <a:gd name="connsiteX284" fmla="*/ 515926 w 1285978"/>
              <a:gd name="connsiteY284" fmla="*/ 1076822 h 1801246"/>
              <a:gd name="connsiteX285" fmla="*/ 516707 w 1285978"/>
              <a:gd name="connsiteY285" fmla="*/ 1072356 h 1801246"/>
              <a:gd name="connsiteX286" fmla="*/ 517265 w 1285978"/>
              <a:gd name="connsiteY286" fmla="*/ 1069118 h 1801246"/>
              <a:gd name="connsiteX287" fmla="*/ 518940 w 1285978"/>
              <a:gd name="connsiteY287" fmla="*/ 1069676 h 1801246"/>
              <a:gd name="connsiteX288" fmla="*/ 518940 w 1285978"/>
              <a:gd name="connsiteY288" fmla="*/ 1069676 h 1801246"/>
              <a:gd name="connsiteX289" fmla="*/ 591516 w 1285978"/>
              <a:gd name="connsiteY289" fmla="*/ 1077381 h 1801246"/>
              <a:gd name="connsiteX290" fmla="*/ 591907 w 1285978"/>
              <a:gd name="connsiteY290" fmla="*/ 1077381 h 1801246"/>
              <a:gd name="connsiteX291" fmla="*/ 596485 w 1285978"/>
              <a:gd name="connsiteY291" fmla="*/ 1075426 h 1801246"/>
              <a:gd name="connsiteX292" fmla="*/ 597378 w 1285978"/>
              <a:gd name="connsiteY292" fmla="*/ 1075426 h 1801246"/>
              <a:gd name="connsiteX293" fmla="*/ 597378 w 1285978"/>
              <a:gd name="connsiteY293" fmla="*/ 1079167 h 1801246"/>
              <a:gd name="connsiteX294" fmla="*/ 597713 w 1285978"/>
              <a:gd name="connsiteY294" fmla="*/ 1085699 h 1801246"/>
              <a:gd name="connsiteX295" fmla="*/ 690889 w 1285978"/>
              <a:gd name="connsiteY295" fmla="*/ 1080618 h 1801246"/>
              <a:gd name="connsiteX296" fmla="*/ 692285 w 1285978"/>
              <a:gd name="connsiteY296" fmla="*/ 1080618 h 1801246"/>
              <a:gd name="connsiteX297" fmla="*/ 699822 w 1285978"/>
              <a:gd name="connsiteY297" fmla="*/ 1037854 h 1801246"/>
              <a:gd name="connsiteX298" fmla="*/ 700771 w 1285978"/>
              <a:gd name="connsiteY298" fmla="*/ 1031658 h 1801246"/>
              <a:gd name="connsiteX299" fmla="*/ 701999 w 1285978"/>
              <a:gd name="connsiteY299" fmla="*/ 1023507 h 1801246"/>
              <a:gd name="connsiteX300" fmla="*/ 702557 w 1285978"/>
              <a:gd name="connsiteY300" fmla="*/ 1019543 h 1801246"/>
              <a:gd name="connsiteX301" fmla="*/ 706298 w 1285978"/>
              <a:gd name="connsiteY301" fmla="*/ 1019543 h 1801246"/>
              <a:gd name="connsiteX302" fmla="*/ 708140 w 1285978"/>
              <a:gd name="connsiteY302" fmla="*/ 1019543 h 1801246"/>
              <a:gd name="connsiteX303" fmla="*/ 836209 w 1285978"/>
              <a:gd name="connsiteY303" fmla="*/ 1005363 h 1801246"/>
              <a:gd name="connsiteX304" fmla="*/ 836209 w 1285978"/>
              <a:gd name="connsiteY304" fmla="*/ 1005363 h 1801246"/>
              <a:gd name="connsiteX305" fmla="*/ 844639 w 1285978"/>
              <a:gd name="connsiteY305" fmla="*/ 1000841 h 1801246"/>
              <a:gd name="connsiteX306" fmla="*/ 929329 w 1285978"/>
              <a:gd name="connsiteY306" fmla="*/ 967679 h 1801246"/>
              <a:gd name="connsiteX307" fmla="*/ 929329 w 1285978"/>
              <a:gd name="connsiteY307" fmla="*/ 967679 h 1801246"/>
              <a:gd name="connsiteX308" fmla="*/ 944012 w 1285978"/>
              <a:gd name="connsiteY308" fmla="*/ 963325 h 1801246"/>
              <a:gd name="connsiteX309" fmla="*/ 974047 w 1285978"/>
              <a:gd name="connsiteY309" fmla="*/ 954727 h 1801246"/>
              <a:gd name="connsiteX310" fmla="*/ 1010223 w 1285978"/>
              <a:gd name="connsiteY310" fmla="*/ 945013 h 1801246"/>
              <a:gd name="connsiteX311" fmla="*/ 1263792 w 1285978"/>
              <a:gd name="connsiteY311" fmla="*/ 927148 h 1801246"/>
              <a:gd name="connsiteX312" fmla="*/ 1263792 w 1285978"/>
              <a:gd name="connsiteY312" fmla="*/ 927148 h 1801246"/>
              <a:gd name="connsiteX313" fmla="*/ 1265579 w 1285978"/>
              <a:gd name="connsiteY313" fmla="*/ 926646 h 1801246"/>
              <a:gd name="connsiteX314" fmla="*/ 1232529 w 1285978"/>
              <a:gd name="connsiteY314" fmla="*/ 893484 h 1801246"/>
              <a:gd name="connsiteX315" fmla="*/ 202565 w 1285978"/>
              <a:gd name="connsiteY315" fmla="*/ 167725 h 1801246"/>
              <a:gd name="connsiteX316" fmla="*/ 203179 w 1285978"/>
              <a:gd name="connsiteY316" fmla="*/ 172694 h 1801246"/>
              <a:gd name="connsiteX317" fmla="*/ 203179 w 1285978"/>
              <a:gd name="connsiteY317" fmla="*/ 172694 h 1801246"/>
              <a:gd name="connsiteX318" fmla="*/ 203179 w 1285978"/>
              <a:gd name="connsiteY318" fmla="*/ 172694 h 1801246"/>
              <a:gd name="connsiteX319" fmla="*/ 203179 w 1285978"/>
              <a:gd name="connsiteY319" fmla="*/ 172694 h 1801246"/>
              <a:gd name="connsiteX320" fmla="*/ 203179 w 1285978"/>
              <a:gd name="connsiteY320" fmla="*/ 172694 h 1801246"/>
              <a:gd name="connsiteX321" fmla="*/ 203514 w 1285978"/>
              <a:gd name="connsiteY321" fmla="*/ 174815 h 1801246"/>
              <a:gd name="connsiteX322" fmla="*/ 203961 w 1285978"/>
              <a:gd name="connsiteY322" fmla="*/ 176992 h 1801246"/>
              <a:gd name="connsiteX323" fmla="*/ 205245 w 1285978"/>
              <a:gd name="connsiteY323" fmla="*/ 181905 h 1801246"/>
              <a:gd name="connsiteX324" fmla="*/ 214791 w 1285978"/>
              <a:gd name="connsiteY324" fmla="*/ 204236 h 1801246"/>
              <a:gd name="connsiteX325" fmla="*/ 256550 w 1285978"/>
              <a:gd name="connsiteY325" fmla="*/ 366136 h 1801246"/>
              <a:gd name="connsiteX326" fmla="*/ 260067 w 1285978"/>
              <a:gd name="connsiteY326" fmla="*/ 372333 h 1801246"/>
              <a:gd name="connsiteX327" fmla="*/ 262915 w 1285978"/>
              <a:gd name="connsiteY327" fmla="*/ 374064 h 1801246"/>
              <a:gd name="connsiteX328" fmla="*/ 264255 w 1285978"/>
              <a:gd name="connsiteY328" fmla="*/ 374511 h 1801246"/>
              <a:gd name="connsiteX329" fmla="*/ 264255 w 1285978"/>
              <a:gd name="connsiteY329" fmla="*/ 374511 h 1801246"/>
              <a:gd name="connsiteX330" fmla="*/ 265818 w 1285978"/>
              <a:gd name="connsiteY330" fmla="*/ 374511 h 1801246"/>
              <a:gd name="connsiteX331" fmla="*/ 265203 w 1285978"/>
              <a:gd name="connsiteY331" fmla="*/ 375571 h 1801246"/>
              <a:gd name="connsiteX332" fmla="*/ 264757 w 1285978"/>
              <a:gd name="connsiteY332" fmla="*/ 376353 h 1801246"/>
              <a:gd name="connsiteX333" fmla="*/ 264366 w 1285978"/>
              <a:gd name="connsiteY333" fmla="*/ 376967 h 1801246"/>
              <a:gd name="connsiteX334" fmla="*/ 240863 w 1285978"/>
              <a:gd name="connsiteY334" fmla="*/ 412920 h 1801246"/>
              <a:gd name="connsiteX335" fmla="*/ 221491 w 1285978"/>
              <a:gd name="connsiteY335" fmla="*/ 420848 h 1801246"/>
              <a:gd name="connsiteX336" fmla="*/ 218364 w 1285978"/>
              <a:gd name="connsiteY336" fmla="*/ 422913 h 1801246"/>
              <a:gd name="connsiteX337" fmla="*/ 217024 w 1285978"/>
              <a:gd name="connsiteY337" fmla="*/ 423918 h 1801246"/>
              <a:gd name="connsiteX338" fmla="*/ 209934 w 1285978"/>
              <a:gd name="connsiteY338" fmla="*/ 395334 h 1801246"/>
              <a:gd name="connsiteX339" fmla="*/ 188385 w 1285978"/>
              <a:gd name="connsiteY339" fmla="*/ 240469 h 1801246"/>
              <a:gd name="connsiteX340" fmla="*/ 188385 w 1285978"/>
              <a:gd name="connsiteY340" fmla="*/ 237119 h 1801246"/>
              <a:gd name="connsiteX341" fmla="*/ 188385 w 1285978"/>
              <a:gd name="connsiteY341" fmla="*/ 229917 h 1801246"/>
              <a:gd name="connsiteX342" fmla="*/ 189557 w 1285978"/>
              <a:gd name="connsiteY342" fmla="*/ 189442 h 1801246"/>
              <a:gd name="connsiteX343" fmla="*/ 194303 w 1285978"/>
              <a:gd name="connsiteY343" fmla="*/ 171689 h 1801246"/>
              <a:gd name="connsiteX344" fmla="*/ 194303 w 1285978"/>
              <a:gd name="connsiteY344" fmla="*/ 171689 h 1801246"/>
              <a:gd name="connsiteX345" fmla="*/ 202565 w 1285978"/>
              <a:gd name="connsiteY345" fmla="*/ 167669 h 1801246"/>
              <a:gd name="connsiteX346" fmla="*/ 262524 w 1285978"/>
              <a:gd name="connsiteY346" fmla="*/ 373227 h 1801246"/>
              <a:gd name="connsiteX347" fmla="*/ 221491 w 1285978"/>
              <a:gd name="connsiteY347" fmla="*/ 212331 h 1801246"/>
              <a:gd name="connsiteX348" fmla="*/ 212056 w 1285978"/>
              <a:gd name="connsiteY348" fmla="*/ 190000 h 1801246"/>
              <a:gd name="connsiteX349" fmla="*/ 209488 w 1285978"/>
              <a:gd name="connsiteY349" fmla="*/ 175429 h 1801246"/>
              <a:gd name="connsiteX350" fmla="*/ 208092 w 1285978"/>
              <a:gd name="connsiteY350" fmla="*/ 175764 h 1801246"/>
              <a:gd name="connsiteX351" fmla="*/ 206696 w 1285978"/>
              <a:gd name="connsiteY351" fmla="*/ 176155 h 1801246"/>
              <a:gd name="connsiteX352" fmla="*/ 205301 w 1285978"/>
              <a:gd name="connsiteY352" fmla="*/ 176713 h 1801246"/>
              <a:gd name="connsiteX353" fmla="*/ 205301 w 1285978"/>
              <a:gd name="connsiteY353" fmla="*/ 176713 h 1801246"/>
              <a:gd name="connsiteX354" fmla="*/ 204017 w 1285978"/>
              <a:gd name="connsiteY354" fmla="*/ 177495 h 1801246"/>
              <a:gd name="connsiteX355" fmla="*/ 205301 w 1285978"/>
              <a:gd name="connsiteY355" fmla="*/ 182408 h 1801246"/>
              <a:gd name="connsiteX356" fmla="*/ 214847 w 1285978"/>
              <a:gd name="connsiteY356" fmla="*/ 204739 h 1801246"/>
              <a:gd name="connsiteX357" fmla="*/ 256606 w 1285978"/>
              <a:gd name="connsiteY357" fmla="*/ 366639 h 1801246"/>
              <a:gd name="connsiteX358" fmla="*/ 260123 w 1285978"/>
              <a:gd name="connsiteY358" fmla="*/ 372836 h 1801246"/>
              <a:gd name="connsiteX359" fmla="*/ 262971 w 1285978"/>
              <a:gd name="connsiteY359" fmla="*/ 374566 h 1801246"/>
              <a:gd name="connsiteX360" fmla="*/ 262524 w 1285978"/>
              <a:gd name="connsiteY360" fmla="*/ 373171 h 1801246"/>
              <a:gd name="connsiteX361" fmla="*/ 262524 w 1285978"/>
              <a:gd name="connsiteY361" fmla="*/ 373227 h 1801246"/>
              <a:gd name="connsiteX362" fmla="*/ 221491 w 1285978"/>
              <a:gd name="connsiteY362" fmla="*/ 212331 h 1801246"/>
              <a:gd name="connsiteX363" fmla="*/ 212056 w 1285978"/>
              <a:gd name="connsiteY363" fmla="*/ 190000 h 1801246"/>
              <a:gd name="connsiteX364" fmla="*/ 209488 w 1285978"/>
              <a:gd name="connsiteY364" fmla="*/ 175429 h 1801246"/>
              <a:gd name="connsiteX365" fmla="*/ 208092 w 1285978"/>
              <a:gd name="connsiteY365" fmla="*/ 175764 h 1801246"/>
              <a:gd name="connsiteX366" fmla="*/ 206696 w 1285978"/>
              <a:gd name="connsiteY366" fmla="*/ 176155 h 1801246"/>
              <a:gd name="connsiteX367" fmla="*/ 205301 w 1285978"/>
              <a:gd name="connsiteY367" fmla="*/ 176713 h 1801246"/>
              <a:gd name="connsiteX368" fmla="*/ 205301 w 1285978"/>
              <a:gd name="connsiteY368" fmla="*/ 176713 h 1801246"/>
              <a:gd name="connsiteX369" fmla="*/ 204017 w 1285978"/>
              <a:gd name="connsiteY369" fmla="*/ 177495 h 1801246"/>
              <a:gd name="connsiteX370" fmla="*/ 205301 w 1285978"/>
              <a:gd name="connsiteY370" fmla="*/ 182408 h 1801246"/>
              <a:gd name="connsiteX371" fmla="*/ 214847 w 1285978"/>
              <a:gd name="connsiteY371" fmla="*/ 204739 h 1801246"/>
              <a:gd name="connsiteX372" fmla="*/ 256606 w 1285978"/>
              <a:gd name="connsiteY372" fmla="*/ 366639 h 1801246"/>
              <a:gd name="connsiteX373" fmla="*/ 260123 w 1285978"/>
              <a:gd name="connsiteY373" fmla="*/ 372836 h 1801246"/>
              <a:gd name="connsiteX374" fmla="*/ 262971 w 1285978"/>
              <a:gd name="connsiteY374" fmla="*/ 374566 h 1801246"/>
              <a:gd name="connsiteX375" fmla="*/ 262524 w 1285978"/>
              <a:gd name="connsiteY375" fmla="*/ 373171 h 1801246"/>
              <a:gd name="connsiteX376" fmla="*/ 262524 w 1285978"/>
              <a:gd name="connsiteY376" fmla="*/ 373227 h 1801246"/>
              <a:gd name="connsiteX377" fmla="*/ 221491 w 1285978"/>
              <a:gd name="connsiteY377" fmla="*/ 212331 h 1801246"/>
              <a:gd name="connsiteX378" fmla="*/ 212056 w 1285978"/>
              <a:gd name="connsiteY378" fmla="*/ 190000 h 1801246"/>
              <a:gd name="connsiteX379" fmla="*/ 209488 w 1285978"/>
              <a:gd name="connsiteY379" fmla="*/ 175429 h 1801246"/>
              <a:gd name="connsiteX380" fmla="*/ 208092 w 1285978"/>
              <a:gd name="connsiteY380" fmla="*/ 175764 h 1801246"/>
              <a:gd name="connsiteX381" fmla="*/ 206696 w 1285978"/>
              <a:gd name="connsiteY381" fmla="*/ 176155 h 1801246"/>
              <a:gd name="connsiteX382" fmla="*/ 205301 w 1285978"/>
              <a:gd name="connsiteY382" fmla="*/ 176713 h 1801246"/>
              <a:gd name="connsiteX383" fmla="*/ 205301 w 1285978"/>
              <a:gd name="connsiteY383" fmla="*/ 176713 h 1801246"/>
              <a:gd name="connsiteX384" fmla="*/ 204017 w 1285978"/>
              <a:gd name="connsiteY384" fmla="*/ 177495 h 1801246"/>
              <a:gd name="connsiteX385" fmla="*/ 205301 w 1285978"/>
              <a:gd name="connsiteY385" fmla="*/ 182408 h 1801246"/>
              <a:gd name="connsiteX386" fmla="*/ 214847 w 1285978"/>
              <a:gd name="connsiteY386" fmla="*/ 204739 h 1801246"/>
              <a:gd name="connsiteX387" fmla="*/ 256606 w 1285978"/>
              <a:gd name="connsiteY387" fmla="*/ 366639 h 1801246"/>
              <a:gd name="connsiteX388" fmla="*/ 260123 w 1285978"/>
              <a:gd name="connsiteY388" fmla="*/ 372836 h 1801246"/>
              <a:gd name="connsiteX389" fmla="*/ 262971 w 1285978"/>
              <a:gd name="connsiteY389" fmla="*/ 374566 h 1801246"/>
              <a:gd name="connsiteX390" fmla="*/ 262524 w 1285978"/>
              <a:gd name="connsiteY390" fmla="*/ 373171 h 1801246"/>
              <a:gd name="connsiteX391" fmla="*/ 262524 w 1285978"/>
              <a:gd name="connsiteY391" fmla="*/ 373227 h 1801246"/>
              <a:gd name="connsiteX392" fmla="*/ 221491 w 1285978"/>
              <a:gd name="connsiteY392" fmla="*/ 212331 h 1801246"/>
              <a:gd name="connsiteX393" fmla="*/ 212056 w 1285978"/>
              <a:gd name="connsiteY393" fmla="*/ 190000 h 1801246"/>
              <a:gd name="connsiteX394" fmla="*/ 209488 w 1285978"/>
              <a:gd name="connsiteY394" fmla="*/ 175429 h 1801246"/>
              <a:gd name="connsiteX395" fmla="*/ 208092 w 1285978"/>
              <a:gd name="connsiteY395" fmla="*/ 175764 h 1801246"/>
              <a:gd name="connsiteX396" fmla="*/ 206696 w 1285978"/>
              <a:gd name="connsiteY396" fmla="*/ 176155 h 1801246"/>
              <a:gd name="connsiteX397" fmla="*/ 205301 w 1285978"/>
              <a:gd name="connsiteY397" fmla="*/ 176713 h 1801246"/>
              <a:gd name="connsiteX398" fmla="*/ 205301 w 1285978"/>
              <a:gd name="connsiteY398" fmla="*/ 176713 h 1801246"/>
              <a:gd name="connsiteX399" fmla="*/ 204017 w 1285978"/>
              <a:gd name="connsiteY399" fmla="*/ 177495 h 1801246"/>
              <a:gd name="connsiteX400" fmla="*/ 205301 w 1285978"/>
              <a:gd name="connsiteY400" fmla="*/ 182408 h 1801246"/>
              <a:gd name="connsiteX401" fmla="*/ 214847 w 1285978"/>
              <a:gd name="connsiteY401" fmla="*/ 204739 h 1801246"/>
              <a:gd name="connsiteX402" fmla="*/ 256606 w 1285978"/>
              <a:gd name="connsiteY402" fmla="*/ 366639 h 1801246"/>
              <a:gd name="connsiteX403" fmla="*/ 260123 w 1285978"/>
              <a:gd name="connsiteY403" fmla="*/ 372836 h 1801246"/>
              <a:gd name="connsiteX404" fmla="*/ 262971 w 1285978"/>
              <a:gd name="connsiteY404" fmla="*/ 374566 h 1801246"/>
              <a:gd name="connsiteX405" fmla="*/ 262524 w 1285978"/>
              <a:gd name="connsiteY405" fmla="*/ 373171 h 1801246"/>
              <a:gd name="connsiteX406" fmla="*/ 262524 w 1285978"/>
              <a:gd name="connsiteY406" fmla="*/ 373227 h 1801246"/>
              <a:gd name="connsiteX407" fmla="*/ 221491 w 1285978"/>
              <a:gd name="connsiteY407" fmla="*/ 212331 h 1801246"/>
              <a:gd name="connsiteX408" fmla="*/ 212056 w 1285978"/>
              <a:gd name="connsiteY408" fmla="*/ 190000 h 1801246"/>
              <a:gd name="connsiteX409" fmla="*/ 209488 w 1285978"/>
              <a:gd name="connsiteY409" fmla="*/ 175429 h 1801246"/>
              <a:gd name="connsiteX410" fmla="*/ 208092 w 1285978"/>
              <a:gd name="connsiteY410" fmla="*/ 175764 h 1801246"/>
              <a:gd name="connsiteX411" fmla="*/ 206696 w 1285978"/>
              <a:gd name="connsiteY411" fmla="*/ 176155 h 1801246"/>
              <a:gd name="connsiteX412" fmla="*/ 205301 w 1285978"/>
              <a:gd name="connsiteY412" fmla="*/ 176713 h 1801246"/>
              <a:gd name="connsiteX413" fmla="*/ 205301 w 1285978"/>
              <a:gd name="connsiteY413" fmla="*/ 176713 h 1801246"/>
              <a:gd name="connsiteX414" fmla="*/ 204017 w 1285978"/>
              <a:gd name="connsiteY414" fmla="*/ 177495 h 1801246"/>
              <a:gd name="connsiteX415" fmla="*/ 205301 w 1285978"/>
              <a:gd name="connsiteY415" fmla="*/ 182408 h 1801246"/>
              <a:gd name="connsiteX416" fmla="*/ 214847 w 1285978"/>
              <a:gd name="connsiteY416" fmla="*/ 204739 h 1801246"/>
              <a:gd name="connsiteX417" fmla="*/ 256606 w 1285978"/>
              <a:gd name="connsiteY417" fmla="*/ 366639 h 1801246"/>
              <a:gd name="connsiteX418" fmla="*/ 260123 w 1285978"/>
              <a:gd name="connsiteY418" fmla="*/ 372836 h 1801246"/>
              <a:gd name="connsiteX419" fmla="*/ 262971 w 1285978"/>
              <a:gd name="connsiteY419" fmla="*/ 374566 h 1801246"/>
              <a:gd name="connsiteX420" fmla="*/ 262524 w 1285978"/>
              <a:gd name="connsiteY420" fmla="*/ 373171 h 1801246"/>
              <a:gd name="connsiteX421" fmla="*/ 262524 w 1285978"/>
              <a:gd name="connsiteY421" fmla="*/ 373227 h 1801246"/>
              <a:gd name="connsiteX422" fmla="*/ 221491 w 1285978"/>
              <a:gd name="connsiteY422" fmla="*/ 212331 h 1801246"/>
              <a:gd name="connsiteX423" fmla="*/ 212056 w 1285978"/>
              <a:gd name="connsiteY423" fmla="*/ 190000 h 1801246"/>
              <a:gd name="connsiteX424" fmla="*/ 209488 w 1285978"/>
              <a:gd name="connsiteY424" fmla="*/ 175429 h 1801246"/>
              <a:gd name="connsiteX425" fmla="*/ 208092 w 1285978"/>
              <a:gd name="connsiteY425" fmla="*/ 175764 h 1801246"/>
              <a:gd name="connsiteX426" fmla="*/ 206696 w 1285978"/>
              <a:gd name="connsiteY426" fmla="*/ 176155 h 1801246"/>
              <a:gd name="connsiteX427" fmla="*/ 205301 w 1285978"/>
              <a:gd name="connsiteY427" fmla="*/ 176713 h 1801246"/>
              <a:gd name="connsiteX428" fmla="*/ 205301 w 1285978"/>
              <a:gd name="connsiteY428" fmla="*/ 176713 h 1801246"/>
              <a:gd name="connsiteX429" fmla="*/ 204017 w 1285978"/>
              <a:gd name="connsiteY429" fmla="*/ 177495 h 1801246"/>
              <a:gd name="connsiteX430" fmla="*/ 205301 w 1285978"/>
              <a:gd name="connsiteY430" fmla="*/ 182408 h 1801246"/>
              <a:gd name="connsiteX431" fmla="*/ 214847 w 1285978"/>
              <a:gd name="connsiteY431" fmla="*/ 204739 h 1801246"/>
              <a:gd name="connsiteX432" fmla="*/ 256606 w 1285978"/>
              <a:gd name="connsiteY432" fmla="*/ 366639 h 1801246"/>
              <a:gd name="connsiteX433" fmla="*/ 260123 w 1285978"/>
              <a:gd name="connsiteY433" fmla="*/ 372836 h 1801246"/>
              <a:gd name="connsiteX434" fmla="*/ 262971 w 1285978"/>
              <a:gd name="connsiteY434" fmla="*/ 374566 h 1801246"/>
              <a:gd name="connsiteX435" fmla="*/ 262524 w 1285978"/>
              <a:gd name="connsiteY435" fmla="*/ 373171 h 180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1285978" h="1801246">
                <a:moveTo>
                  <a:pt x="262524" y="373171"/>
                </a:moveTo>
                <a:cubicBezTo>
                  <a:pt x="243933" y="320916"/>
                  <a:pt x="244045" y="262911"/>
                  <a:pt x="221491" y="212275"/>
                </a:cubicBezTo>
                <a:cubicBezTo>
                  <a:pt x="217890" y="205035"/>
                  <a:pt x="214735" y="197576"/>
                  <a:pt x="212056" y="189944"/>
                </a:cubicBezTo>
                <a:cubicBezTo>
                  <a:pt x="210649" y="185199"/>
                  <a:pt x="209789" y="180314"/>
                  <a:pt x="209488" y="175373"/>
                </a:cubicBezTo>
                <a:lnTo>
                  <a:pt x="208092" y="175708"/>
                </a:lnTo>
                <a:lnTo>
                  <a:pt x="206696" y="176099"/>
                </a:lnTo>
                <a:lnTo>
                  <a:pt x="205301" y="176657"/>
                </a:lnTo>
                <a:lnTo>
                  <a:pt x="205301" y="176657"/>
                </a:lnTo>
                <a:lnTo>
                  <a:pt x="204017" y="177439"/>
                </a:lnTo>
                <a:cubicBezTo>
                  <a:pt x="204357" y="179097"/>
                  <a:pt x="204787" y="180739"/>
                  <a:pt x="205301" y="182352"/>
                </a:cubicBezTo>
                <a:cubicBezTo>
                  <a:pt x="207997" y="189995"/>
                  <a:pt x="211185" y="197453"/>
                  <a:pt x="214847" y="204683"/>
                </a:cubicBezTo>
                <a:cubicBezTo>
                  <a:pt x="237848" y="255598"/>
                  <a:pt x="237681" y="313826"/>
                  <a:pt x="256606" y="366583"/>
                </a:cubicBezTo>
                <a:cubicBezTo>
                  <a:pt x="257271" y="368900"/>
                  <a:pt x="258476" y="371021"/>
                  <a:pt x="260123" y="372780"/>
                </a:cubicBezTo>
                <a:cubicBezTo>
                  <a:pt x="260944" y="373545"/>
                  <a:pt x="261915" y="374131"/>
                  <a:pt x="262971" y="374511"/>
                </a:cubicBezTo>
                <a:cubicBezTo>
                  <a:pt x="262803" y="373897"/>
                  <a:pt x="262636" y="373562"/>
                  <a:pt x="262524" y="373171"/>
                </a:cubicBezTo>
                <a:close/>
                <a:moveTo>
                  <a:pt x="262524" y="373171"/>
                </a:moveTo>
                <a:cubicBezTo>
                  <a:pt x="243933" y="320916"/>
                  <a:pt x="244045" y="262911"/>
                  <a:pt x="221491" y="212275"/>
                </a:cubicBezTo>
                <a:cubicBezTo>
                  <a:pt x="217890" y="205035"/>
                  <a:pt x="214735" y="197576"/>
                  <a:pt x="212056" y="189944"/>
                </a:cubicBezTo>
                <a:cubicBezTo>
                  <a:pt x="210649" y="185199"/>
                  <a:pt x="209789" y="180314"/>
                  <a:pt x="209488" y="175373"/>
                </a:cubicBezTo>
                <a:lnTo>
                  <a:pt x="208092" y="175708"/>
                </a:lnTo>
                <a:lnTo>
                  <a:pt x="206696" y="176099"/>
                </a:lnTo>
                <a:lnTo>
                  <a:pt x="205301" y="176657"/>
                </a:lnTo>
                <a:lnTo>
                  <a:pt x="205301" y="176657"/>
                </a:lnTo>
                <a:lnTo>
                  <a:pt x="204017" y="177439"/>
                </a:lnTo>
                <a:cubicBezTo>
                  <a:pt x="204357" y="179097"/>
                  <a:pt x="204787" y="180739"/>
                  <a:pt x="205301" y="182352"/>
                </a:cubicBezTo>
                <a:cubicBezTo>
                  <a:pt x="207997" y="189995"/>
                  <a:pt x="211185" y="197453"/>
                  <a:pt x="214847" y="204683"/>
                </a:cubicBezTo>
                <a:cubicBezTo>
                  <a:pt x="237848" y="255598"/>
                  <a:pt x="237681" y="313826"/>
                  <a:pt x="256606" y="366583"/>
                </a:cubicBezTo>
                <a:cubicBezTo>
                  <a:pt x="257271" y="368900"/>
                  <a:pt x="258476" y="371021"/>
                  <a:pt x="260123" y="372780"/>
                </a:cubicBezTo>
                <a:cubicBezTo>
                  <a:pt x="260944" y="373545"/>
                  <a:pt x="261915" y="374131"/>
                  <a:pt x="262971" y="374511"/>
                </a:cubicBezTo>
                <a:cubicBezTo>
                  <a:pt x="262803" y="373897"/>
                  <a:pt x="262636" y="373562"/>
                  <a:pt x="262524" y="373171"/>
                </a:cubicBezTo>
                <a:close/>
                <a:moveTo>
                  <a:pt x="262524" y="373171"/>
                </a:moveTo>
                <a:cubicBezTo>
                  <a:pt x="243933" y="320916"/>
                  <a:pt x="244045" y="262911"/>
                  <a:pt x="221491" y="212275"/>
                </a:cubicBezTo>
                <a:cubicBezTo>
                  <a:pt x="217890" y="205035"/>
                  <a:pt x="214735" y="197576"/>
                  <a:pt x="212056" y="189944"/>
                </a:cubicBezTo>
                <a:cubicBezTo>
                  <a:pt x="210649" y="185199"/>
                  <a:pt x="209789" y="180314"/>
                  <a:pt x="209488" y="175373"/>
                </a:cubicBezTo>
                <a:lnTo>
                  <a:pt x="208092" y="175708"/>
                </a:lnTo>
                <a:lnTo>
                  <a:pt x="206696" y="176099"/>
                </a:lnTo>
                <a:lnTo>
                  <a:pt x="205301" y="176657"/>
                </a:lnTo>
                <a:lnTo>
                  <a:pt x="205301" y="176657"/>
                </a:lnTo>
                <a:lnTo>
                  <a:pt x="204017" y="177439"/>
                </a:lnTo>
                <a:cubicBezTo>
                  <a:pt x="204357" y="179097"/>
                  <a:pt x="204787" y="180739"/>
                  <a:pt x="205301" y="182352"/>
                </a:cubicBezTo>
                <a:cubicBezTo>
                  <a:pt x="207997" y="189995"/>
                  <a:pt x="211185" y="197453"/>
                  <a:pt x="214847" y="204683"/>
                </a:cubicBezTo>
                <a:cubicBezTo>
                  <a:pt x="237848" y="255598"/>
                  <a:pt x="237681" y="313826"/>
                  <a:pt x="256606" y="366583"/>
                </a:cubicBezTo>
                <a:cubicBezTo>
                  <a:pt x="257271" y="368900"/>
                  <a:pt x="258476" y="371021"/>
                  <a:pt x="260123" y="372780"/>
                </a:cubicBezTo>
                <a:cubicBezTo>
                  <a:pt x="260944" y="373545"/>
                  <a:pt x="261915" y="374131"/>
                  <a:pt x="262971" y="374511"/>
                </a:cubicBezTo>
                <a:cubicBezTo>
                  <a:pt x="262803" y="373897"/>
                  <a:pt x="262636" y="373562"/>
                  <a:pt x="262524" y="373171"/>
                </a:cubicBezTo>
                <a:close/>
                <a:moveTo>
                  <a:pt x="262524" y="373171"/>
                </a:moveTo>
                <a:cubicBezTo>
                  <a:pt x="243933" y="320916"/>
                  <a:pt x="244045" y="262911"/>
                  <a:pt x="221491" y="212275"/>
                </a:cubicBezTo>
                <a:cubicBezTo>
                  <a:pt x="217890" y="205035"/>
                  <a:pt x="214735" y="197576"/>
                  <a:pt x="212056" y="189944"/>
                </a:cubicBezTo>
                <a:cubicBezTo>
                  <a:pt x="210649" y="185199"/>
                  <a:pt x="209789" y="180314"/>
                  <a:pt x="209488" y="175373"/>
                </a:cubicBezTo>
                <a:lnTo>
                  <a:pt x="208092" y="175708"/>
                </a:lnTo>
                <a:lnTo>
                  <a:pt x="206696" y="176099"/>
                </a:lnTo>
                <a:lnTo>
                  <a:pt x="205301" y="176657"/>
                </a:lnTo>
                <a:lnTo>
                  <a:pt x="205301" y="176657"/>
                </a:lnTo>
                <a:lnTo>
                  <a:pt x="204017" y="177439"/>
                </a:lnTo>
                <a:cubicBezTo>
                  <a:pt x="204357" y="179097"/>
                  <a:pt x="204787" y="180739"/>
                  <a:pt x="205301" y="182352"/>
                </a:cubicBezTo>
                <a:cubicBezTo>
                  <a:pt x="207997" y="189995"/>
                  <a:pt x="211185" y="197453"/>
                  <a:pt x="214847" y="204683"/>
                </a:cubicBezTo>
                <a:cubicBezTo>
                  <a:pt x="237848" y="255598"/>
                  <a:pt x="237681" y="313826"/>
                  <a:pt x="256606" y="366583"/>
                </a:cubicBezTo>
                <a:cubicBezTo>
                  <a:pt x="257271" y="368900"/>
                  <a:pt x="258476" y="371021"/>
                  <a:pt x="260123" y="372780"/>
                </a:cubicBezTo>
                <a:cubicBezTo>
                  <a:pt x="260944" y="373545"/>
                  <a:pt x="261915" y="374131"/>
                  <a:pt x="262971" y="374511"/>
                </a:cubicBezTo>
                <a:cubicBezTo>
                  <a:pt x="262803" y="373897"/>
                  <a:pt x="262636" y="373562"/>
                  <a:pt x="262524" y="373171"/>
                </a:cubicBezTo>
                <a:close/>
                <a:moveTo>
                  <a:pt x="262524" y="373171"/>
                </a:moveTo>
                <a:cubicBezTo>
                  <a:pt x="243933" y="320916"/>
                  <a:pt x="244045" y="262911"/>
                  <a:pt x="221491" y="212275"/>
                </a:cubicBezTo>
                <a:cubicBezTo>
                  <a:pt x="217890" y="205035"/>
                  <a:pt x="214735" y="197576"/>
                  <a:pt x="212056" y="189944"/>
                </a:cubicBezTo>
                <a:cubicBezTo>
                  <a:pt x="210649" y="185199"/>
                  <a:pt x="209789" y="180314"/>
                  <a:pt x="209488" y="175373"/>
                </a:cubicBezTo>
                <a:lnTo>
                  <a:pt x="208092" y="175708"/>
                </a:lnTo>
                <a:lnTo>
                  <a:pt x="206696" y="176099"/>
                </a:lnTo>
                <a:lnTo>
                  <a:pt x="205301" y="176657"/>
                </a:lnTo>
                <a:lnTo>
                  <a:pt x="205301" y="176657"/>
                </a:lnTo>
                <a:lnTo>
                  <a:pt x="204017" y="177439"/>
                </a:lnTo>
                <a:cubicBezTo>
                  <a:pt x="204357" y="179097"/>
                  <a:pt x="204787" y="180739"/>
                  <a:pt x="205301" y="182352"/>
                </a:cubicBezTo>
                <a:cubicBezTo>
                  <a:pt x="207997" y="189995"/>
                  <a:pt x="211185" y="197453"/>
                  <a:pt x="214847" y="204683"/>
                </a:cubicBezTo>
                <a:cubicBezTo>
                  <a:pt x="237848" y="255598"/>
                  <a:pt x="237681" y="313826"/>
                  <a:pt x="256606" y="366583"/>
                </a:cubicBezTo>
                <a:cubicBezTo>
                  <a:pt x="257271" y="368900"/>
                  <a:pt x="258476" y="371021"/>
                  <a:pt x="260123" y="372780"/>
                </a:cubicBezTo>
                <a:cubicBezTo>
                  <a:pt x="260944" y="373545"/>
                  <a:pt x="261915" y="374131"/>
                  <a:pt x="262971" y="374511"/>
                </a:cubicBezTo>
                <a:cubicBezTo>
                  <a:pt x="262803" y="373897"/>
                  <a:pt x="262636" y="373562"/>
                  <a:pt x="262524" y="373171"/>
                </a:cubicBezTo>
                <a:close/>
                <a:moveTo>
                  <a:pt x="262524" y="373171"/>
                </a:moveTo>
                <a:cubicBezTo>
                  <a:pt x="243933" y="320916"/>
                  <a:pt x="244045" y="262911"/>
                  <a:pt x="221491" y="212275"/>
                </a:cubicBezTo>
                <a:cubicBezTo>
                  <a:pt x="217890" y="205035"/>
                  <a:pt x="214735" y="197576"/>
                  <a:pt x="212056" y="189944"/>
                </a:cubicBezTo>
                <a:cubicBezTo>
                  <a:pt x="210649" y="185199"/>
                  <a:pt x="209789" y="180314"/>
                  <a:pt x="209488" y="175373"/>
                </a:cubicBezTo>
                <a:lnTo>
                  <a:pt x="208092" y="175708"/>
                </a:lnTo>
                <a:lnTo>
                  <a:pt x="206696" y="176099"/>
                </a:lnTo>
                <a:lnTo>
                  <a:pt x="205301" y="176657"/>
                </a:lnTo>
                <a:lnTo>
                  <a:pt x="205301" y="176657"/>
                </a:lnTo>
                <a:lnTo>
                  <a:pt x="204017" y="177439"/>
                </a:lnTo>
                <a:cubicBezTo>
                  <a:pt x="204357" y="179097"/>
                  <a:pt x="204787" y="180739"/>
                  <a:pt x="205301" y="182352"/>
                </a:cubicBezTo>
                <a:cubicBezTo>
                  <a:pt x="207997" y="189995"/>
                  <a:pt x="211185" y="197453"/>
                  <a:pt x="214847" y="204683"/>
                </a:cubicBezTo>
                <a:cubicBezTo>
                  <a:pt x="237848" y="255598"/>
                  <a:pt x="237681" y="313826"/>
                  <a:pt x="256606" y="366583"/>
                </a:cubicBezTo>
                <a:cubicBezTo>
                  <a:pt x="257271" y="368900"/>
                  <a:pt x="258476" y="371021"/>
                  <a:pt x="260123" y="372780"/>
                </a:cubicBezTo>
                <a:cubicBezTo>
                  <a:pt x="260944" y="373545"/>
                  <a:pt x="261915" y="374131"/>
                  <a:pt x="262971" y="374511"/>
                </a:cubicBezTo>
                <a:cubicBezTo>
                  <a:pt x="262803" y="373897"/>
                  <a:pt x="262636" y="373562"/>
                  <a:pt x="262524" y="373171"/>
                </a:cubicBezTo>
                <a:close/>
                <a:moveTo>
                  <a:pt x="262524" y="373171"/>
                </a:moveTo>
                <a:cubicBezTo>
                  <a:pt x="243933" y="320916"/>
                  <a:pt x="244045" y="262911"/>
                  <a:pt x="221491" y="212275"/>
                </a:cubicBezTo>
                <a:cubicBezTo>
                  <a:pt x="217890" y="205035"/>
                  <a:pt x="214735" y="197576"/>
                  <a:pt x="212056" y="189944"/>
                </a:cubicBezTo>
                <a:cubicBezTo>
                  <a:pt x="210649" y="185199"/>
                  <a:pt x="209789" y="180314"/>
                  <a:pt x="209488" y="175373"/>
                </a:cubicBezTo>
                <a:lnTo>
                  <a:pt x="208092" y="175708"/>
                </a:lnTo>
                <a:lnTo>
                  <a:pt x="206696" y="176099"/>
                </a:lnTo>
                <a:lnTo>
                  <a:pt x="205301" y="176657"/>
                </a:lnTo>
                <a:lnTo>
                  <a:pt x="205301" y="176657"/>
                </a:lnTo>
                <a:lnTo>
                  <a:pt x="204017" y="177439"/>
                </a:lnTo>
                <a:cubicBezTo>
                  <a:pt x="204357" y="179097"/>
                  <a:pt x="204787" y="180739"/>
                  <a:pt x="205301" y="182352"/>
                </a:cubicBezTo>
                <a:cubicBezTo>
                  <a:pt x="207997" y="189995"/>
                  <a:pt x="211185" y="197453"/>
                  <a:pt x="214847" y="204683"/>
                </a:cubicBezTo>
                <a:cubicBezTo>
                  <a:pt x="237848" y="255598"/>
                  <a:pt x="237681" y="313826"/>
                  <a:pt x="256606" y="366583"/>
                </a:cubicBezTo>
                <a:cubicBezTo>
                  <a:pt x="257271" y="368900"/>
                  <a:pt x="258476" y="371021"/>
                  <a:pt x="260123" y="372780"/>
                </a:cubicBezTo>
                <a:cubicBezTo>
                  <a:pt x="260944" y="373545"/>
                  <a:pt x="261915" y="374131"/>
                  <a:pt x="262971" y="374511"/>
                </a:cubicBezTo>
                <a:cubicBezTo>
                  <a:pt x="262803" y="373897"/>
                  <a:pt x="262636" y="373562"/>
                  <a:pt x="262524" y="373171"/>
                </a:cubicBezTo>
                <a:close/>
                <a:moveTo>
                  <a:pt x="1232529" y="893484"/>
                </a:moveTo>
                <a:lnTo>
                  <a:pt x="1232529" y="893484"/>
                </a:lnTo>
                <a:lnTo>
                  <a:pt x="1228230" y="892703"/>
                </a:lnTo>
                <a:lnTo>
                  <a:pt x="1233813" y="891475"/>
                </a:lnTo>
                <a:lnTo>
                  <a:pt x="1233813" y="891475"/>
                </a:lnTo>
                <a:cubicBezTo>
                  <a:pt x="1234366" y="891396"/>
                  <a:pt x="1234907" y="891268"/>
                  <a:pt x="1235432" y="891084"/>
                </a:cubicBezTo>
                <a:lnTo>
                  <a:pt x="1235432" y="891084"/>
                </a:lnTo>
                <a:cubicBezTo>
                  <a:pt x="1241629" y="889744"/>
                  <a:pt x="1247770" y="888236"/>
                  <a:pt x="1253799" y="886617"/>
                </a:cubicBezTo>
                <a:lnTo>
                  <a:pt x="1253799" y="886617"/>
                </a:lnTo>
                <a:lnTo>
                  <a:pt x="1260108" y="884831"/>
                </a:lnTo>
                <a:lnTo>
                  <a:pt x="1260108" y="884831"/>
                </a:lnTo>
                <a:lnTo>
                  <a:pt x="1261001" y="884552"/>
                </a:lnTo>
                <a:cubicBezTo>
                  <a:pt x="1313032" y="869199"/>
                  <a:pt x="1252348" y="855075"/>
                  <a:pt x="1175194" y="844579"/>
                </a:cubicBezTo>
                <a:lnTo>
                  <a:pt x="1174971" y="844579"/>
                </a:lnTo>
                <a:cubicBezTo>
                  <a:pt x="1091676" y="833414"/>
                  <a:pt x="989511" y="826100"/>
                  <a:pt x="989511" y="826100"/>
                </a:cubicBezTo>
                <a:lnTo>
                  <a:pt x="957522" y="830343"/>
                </a:lnTo>
                <a:lnTo>
                  <a:pt x="957243" y="830343"/>
                </a:lnTo>
                <a:cubicBezTo>
                  <a:pt x="918164" y="835479"/>
                  <a:pt x="856474" y="843965"/>
                  <a:pt x="846648" y="847092"/>
                </a:cubicBezTo>
                <a:cubicBezTo>
                  <a:pt x="834701" y="851055"/>
                  <a:pt x="733318" y="855912"/>
                  <a:pt x="697979" y="857475"/>
                </a:cubicBezTo>
                <a:cubicBezTo>
                  <a:pt x="696729" y="855203"/>
                  <a:pt x="694926" y="853283"/>
                  <a:pt x="692732" y="851893"/>
                </a:cubicBezTo>
                <a:lnTo>
                  <a:pt x="588501" y="847092"/>
                </a:lnTo>
                <a:lnTo>
                  <a:pt x="588501" y="861439"/>
                </a:lnTo>
                <a:lnTo>
                  <a:pt x="588501" y="861439"/>
                </a:lnTo>
                <a:lnTo>
                  <a:pt x="587720" y="861104"/>
                </a:lnTo>
                <a:cubicBezTo>
                  <a:pt x="586849" y="841732"/>
                  <a:pt x="582042" y="822734"/>
                  <a:pt x="573596" y="805277"/>
                </a:cubicBezTo>
                <a:lnTo>
                  <a:pt x="572814" y="803713"/>
                </a:lnTo>
                <a:cubicBezTo>
                  <a:pt x="545905" y="752687"/>
                  <a:pt x="540490" y="739902"/>
                  <a:pt x="540490" y="739902"/>
                </a:cubicBezTo>
                <a:lnTo>
                  <a:pt x="540490" y="739902"/>
                </a:lnTo>
                <a:cubicBezTo>
                  <a:pt x="540490" y="739009"/>
                  <a:pt x="540043" y="738116"/>
                  <a:pt x="539764" y="737167"/>
                </a:cubicBezTo>
                <a:cubicBezTo>
                  <a:pt x="530720" y="705792"/>
                  <a:pt x="497391" y="651248"/>
                  <a:pt x="440893" y="572978"/>
                </a:cubicBezTo>
                <a:lnTo>
                  <a:pt x="438939" y="570242"/>
                </a:lnTo>
                <a:lnTo>
                  <a:pt x="431849" y="535517"/>
                </a:lnTo>
                <a:lnTo>
                  <a:pt x="430621" y="529432"/>
                </a:lnTo>
                <a:lnTo>
                  <a:pt x="395059" y="529432"/>
                </a:lnTo>
                <a:cubicBezTo>
                  <a:pt x="400357" y="499269"/>
                  <a:pt x="408625" y="469708"/>
                  <a:pt x="419734" y="441169"/>
                </a:cubicBezTo>
                <a:cubicBezTo>
                  <a:pt x="420460" y="439382"/>
                  <a:pt x="421186" y="437596"/>
                  <a:pt x="421968" y="435865"/>
                </a:cubicBezTo>
                <a:lnTo>
                  <a:pt x="422414" y="434860"/>
                </a:lnTo>
                <a:cubicBezTo>
                  <a:pt x="423196" y="433018"/>
                  <a:pt x="424089" y="431176"/>
                  <a:pt x="424927" y="429277"/>
                </a:cubicBezTo>
                <a:cubicBezTo>
                  <a:pt x="426992" y="429277"/>
                  <a:pt x="429058" y="429277"/>
                  <a:pt x="431123" y="429277"/>
                </a:cubicBezTo>
                <a:lnTo>
                  <a:pt x="431123" y="429277"/>
                </a:lnTo>
                <a:cubicBezTo>
                  <a:pt x="517924" y="426090"/>
                  <a:pt x="588340" y="357935"/>
                  <a:pt x="594363" y="271285"/>
                </a:cubicBezTo>
                <a:cubicBezTo>
                  <a:pt x="594397" y="271140"/>
                  <a:pt x="594397" y="270984"/>
                  <a:pt x="594363" y="270839"/>
                </a:cubicBezTo>
                <a:cubicBezTo>
                  <a:pt x="594587" y="267377"/>
                  <a:pt x="594698" y="263916"/>
                  <a:pt x="594698" y="260455"/>
                </a:cubicBezTo>
                <a:cubicBezTo>
                  <a:pt x="594793" y="231056"/>
                  <a:pt x="587083" y="202160"/>
                  <a:pt x="572367" y="176713"/>
                </a:cubicBezTo>
                <a:cubicBezTo>
                  <a:pt x="571921" y="175932"/>
                  <a:pt x="571474" y="175150"/>
                  <a:pt x="570972" y="174368"/>
                </a:cubicBezTo>
                <a:lnTo>
                  <a:pt x="570078" y="172861"/>
                </a:lnTo>
                <a:lnTo>
                  <a:pt x="568068" y="169735"/>
                </a:lnTo>
                <a:cubicBezTo>
                  <a:pt x="580797" y="166720"/>
                  <a:pt x="595982" y="172526"/>
                  <a:pt x="607148" y="165380"/>
                </a:cubicBezTo>
                <a:cubicBezTo>
                  <a:pt x="611296" y="162460"/>
                  <a:pt x="614590" y="158491"/>
                  <a:pt x="616694" y="153880"/>
                </a:cubicBezTo>
                <a:cubicBezTo>
                  <a:pt x="619374" y="148604"/>
                  <a:pt x="621256" y="142960"/>
                  <a:pt x="622277" y="137132"/>
                </a:cubicBezTo>
                <a:cubicBezTo>
                  <a:pt x="622277" y="137132"/>
                  <a:pt x="622277" y="137132"/>
                  <a:pt x="622277" y="137132"/>
                </a:cubicBezTo>
                <a:cubicBezTo>
                  <a:pt x="622277" y="137132"/>
                  <a:pt x="622277" y="137132"/>
                  <a:pt x="622277" y="137132"/>
                </a:cubicBezTo>
                <a:lnTo>
                  <a:pt x="622277" y="137132"/>
                </a:lnTo>
                <a:cubicBezTo>
                  <a:pt x="622305" y="136813"/>
                  <a:pt x="622305" y="136501"/>
                  <a:pt x="622277" y="136182"/>
                </a:cubicBezTo>
                <a:cubicBezTo>
                  <a:pt x="622305" y="136071"/>
                  <a:pt x="622305" y="135959"/>
                  <a:pt x="622277" y="135847"/>
                </a:cubicBezTo>
                <a:cubicBezTo>
                  <a:pt x="622891" y="132046"/>
                  <a:pt x="623170" y="128199"/>
                  <a:pt x="623115" y="124347"/>
                </a:cubicBezTo>
                <a:cubicBezTo>
                  <a:pt x="623310" y="116425"/>
                  <a:pt x="621981" y="108542"/>
                  <a:pt x="619207" y="101123"/>
                </a:cubicBezTo>
                <a:cubicBezTo>
                  <a:pt x="612730" y="84642"/>
                  <a:pt x="599712" y="71584"/>
                  <a:pt x="583254" y="65058"/>
                </a:cubicBezTo>
                <a:cubicBezTo>
                  <a:pt x="574684" y="62211"/>
                  <a:pt x="565958" y="59844"/>
                  <a:pt x="557126" y="57968"/>
                </a:cubicBezTo>
                <a:cubicBezTo>
                  <a:pt x="521397" y="48421"/>
                  <a:pt x="491194" y="24862"/>
                  <a:pt x="456637" y="11743"/>
                </a:cubicBezTo>
                <a:cubicBezTo>
                  <a:pt x="432631" y="2609"/>
                  <a:pt x="406967" y="-1349"/>
                  <a:pt x="381325" y="130"/>
                </a:cubicBezTo>
                <a:cubicBezTo>
                  <a:pt x="365805" y="594"/>
                  <a:pt x="350570" y="4401"/>
                  <a:pt x="336663" y="11296"/>
                </a:cubicBezTo>
                <a:cubicBezTo>
                  <a:pt x="326056" y="17521"/>
                  <a:pt x="316068" y="24756"/>
                  <a:pt x="306851" y="32901"/>
                </a:cubicBezTo>
                <a:cubicBezTo>
                  <a:pt x="282008" y="52497"/>
                  <a:pt x="253815" y="69245"/>
                  <a:pt x="232210" y="92637"/>
                </a:cubicBezTo>
                <a:cubicBezTo>
                  <a:pt x="228313" y="96863"/>
                  <a:pt x="224695" y="101340"/>
                  <a:pt x="221379" y="106036"/>
                </a:cubicBezTo>
                <a:cubicBezTo>
                  <a:pt x="219481" y="108771"/>
                  <a:pt x="217750" y="111618"/>
                  <a:pt x="215796" y="114410"/>
                </a:cubicBezTo>
                <a:cubicBezTo>
                  <a:pt x="212581" y="110345"/>
                  <a:pt x="207489" y="108230"/>
                  <a:pt x="202342" y="108827"/>
                </a:cubicBezTo>
                <a:lnTo>
                  <a:pt x="202342" y="108827"/>
                </a:lnTo>
                <a:cubicBezTo>
                  <a:pt x="201432" y="108771"/>
                  <a:pt x="200516" y="108771"/>
                  <a:pt x="199606" y="108827"/>
                </a:cubicBezTo>
                <a:cubicBezTo>
                  <a:pt x="197284" y="108922"/>
                  <a:pt x="194973" y="109162"/>
                  <a:pt x="192683" y="109553"/>
                </a:cubicBezTo>
                <a:cubicBezTo>
                  <a:pt x="187101" y="110502"/>
                  <a:pt x="145509" y="121500"/>
                  <a:pt x="145509" y="127194"/>
                </a:cubicBezTo>
                <a:cubicBezTo>
                  <a:pt x="128258" y="134647"/>
                  <a:pt x="112163" y="144534"/>
                  <a:pt x="97721" y="156560"/>
                </a:cubicBezTo>
                <a:cubicBezTo>
                  <a:pt x="64224" y="187209"/>
                  <a:pt x="56743" y="235779"/>
                  <a:pt x="52500" y="280553"/>
                </a:cubicBezTo>
                <a:cubicBezTo>
                  <a:pt x="47091" y="332472"/>
                  <a:pt x="45226" y="384699"/>
                  <a:pt x="46918" y="436870"/>
                </a:cubicBezTo>
                <a:cubicBezTo>
                  <a:pt x="47699" y="455851"/>
                  <a:pt x="49206" y="474833"/>
                  <a:pt x="48313" y="493814"/>
                </a:cubicBezTo>
                <a:cubicBezTo>
                  <a:pt x="46778" y="516151"/>
                  <a:pt x="43473" y="538326"/>
                  <a:pt x="38432" y="560137"/>
                </a:cubicBezTo>
                <a:cubicBezTo>
                  <a:pt x="33631" y="582843"/>
                  <a:pt x="28439" y="605469"/>
                  <a:pt x="22856" y="628024"/>
                </a:cubicBezTo>
                <a:cubicBezTo>
                  <a:pt x="20176" y="639189"/>
                  <a:pt x="15877" y="651639"/>
                  <a:pt x="4935" y="655156"/>
                </a:cubicBezTo>
                <a:lnTo>
                  <a:pt x="9011" y="655714"/>
                </a:lnTo>
                <a:cubicBezTo>
                  <a:pt x="7732" y="656518"/>
                  <a:pt x="6365" y="657177"/>
                  <a:pt x="4935" y="657668"/>
                </a:cubicBezTo>
                <a:cubicBezTo>
                  <a:pt x="9630" y="658411"/>
                  <a:pt x="14365" y="658874"/>
                  <a:pt x="19116" y="659064"/>
                </a:cubicBezTo>
                <a:lnTo>
                  <a:pt x="22409" y="659064"/>
                </a:lnTo>
                <a:cubicBezTo>
                  <a:pt x="25095" y="659025"/>
                  <a:pt x="27774" y="658707"/>
                  <a:pt x="30392" y="658115"/>
                </a:cubicBezTo>
                <a:cubicBezTo>
                  <a:pt x="34027" y="657199"/>
                  <a:pt x="37455" y="655608"/>
                  <a:pt x="40497" y="653426"/>
                </a:cubicBezTo>
                <a:cubicBezTo>
                  <a:pt x="40944" y="652309"/>
                  <a:pt x="41335" y="651192"/>
                  <a:pt x="41726" y="650020"/>
                </a:cubicBezTo>
                <a:cubicBezTo>
                  <a:pt x="45058" y="647407"/>
                  <a:pt x="47420" y="643751"/>
                  <a:pt x="48425" y="639636"/>
                </a:cubicBezTo>
                <a:cubicBezTo>
                  <a:pt x="48861" y="645950"/>
                  <a:pt x="48486" y="652292"/>
                  <a:pt x="47308" y="658506"/>
                </a:cubicBezTo>
                <a:cubicBezTo>
                  <a:pt x="47308" y="659399"/>
                  <a:pt x="46973" y="660348"/>
                  <a:pt x="46750" y="661241"/>
                </a:cubicBezTo>
                <a:cubicBezTo>
                  <a:pt x="43769" y="674891"/>
                  <a:pt x="37131" y="687475"/>
                  <a:pt x="27545" y="697641"/>
                </a:cubicBezTo>
                <a:lnTo>
                  <a:pt x="33128" y="693398"/>
                </a:lnTo>
                <a:cubicBezTo>
                  <a:pt x="31386" y="695748"/>
                  <a:pt x="29527" y="698004"/>
                  <a:pt x="27545" y="700153"/>
                </a:cubicBezTo>
                <a:cubicBezTo>
                  <a:pt x="35584" y="694124"/>
                  <a:pt x="43624" y="687966"/>
                  <a:pt x="51663" y="681674"/>
                </a:cubicBezTo>
                <a:lnTo>
                  <a:pt x="51663" y="681674"/>
                </a:lnTo>
                <a:cubicBezTo>
                  <a:pt x="52154" y="681356"/>
                  <a:pt x="52623" y="681004"/>
                  <a:pt x="53058" y="680614"/>
                </a:cubicBezTo>
                <a:lnTo>
                  <a:pt x="53058" y="680614"/>
                </a:lnTo>
                <a:lnTo>
                  <a:pt x="66792" y="669783"/>
                </a:lnTo>
                <a:cubicBezTo>
                  <a:pt x="66792" y="671123"/>
                  <a:pt x="66792" y="672853"/>
                  <a:pt x="66792" y="675031"/>
                </a:cubicBezTo>
                <a:cubicBezTo>
                  <a:pt x="66792" y="677208"/>
                  <a:pt x="66792" y="678492"/>
                  <a:pt x="66792" y="680614"/>
                </a:cubicBezTo>
                <a:lnTo>
                  <a:pt x="66792" y="680614"/>
                </a:lnTo>
                <a:cubicBezTo>
                  <a:pt x="66792" y="681395"/>
                  <a:pt x="66792" y="682232"/>
                  <a:pt x="66792" y="683126"/>
                </a:cubicBezTo>
                <a:cubicBezTo>
                  <a:pt x="65676" y="721647"/>
                  <a:pt x="64057" y="816275"/>
                  <a:pt x="72822" y="838885"/>
                </a:cubicBezTo>
                <a:cubicBezTo>
                  <a:pt x="73324" y="840225"/>
                  <a:pt x="73882" y="841565"/>
                  <a:pt x="74329" y="842849"/>
                </a:cubicBezTo>
                <a:cubicBezTo>
                  <a:pt x="84322" y="868585"/>
                  <a:pt x="88621" y="879695"/>
                  <a:pt x="87337" y="893093"/>
                </a:cubicBezTo>
                <a:cubicBezTo>
                  <a:pt x="86444" y="902417"/>
                  <a:pt x="93422" y="929102"/>
                  <a:pt x="97274" y="950317"/>
                </a:cubicBezTo>
                <a:cubicBezTo>
                  <a:pt x="99451" y="958752"/>
                  <a:pt x="100054" y="967512"/>
                  <a:pt x="99061" y="976165"/>
                </a:cubicBezTo>
                <a:cubicBezTo>
                  <a:pt x="98301" y="981312"/>
                  <a:pt x="98647" y="986566"/>
                  <a:pt x="100066" y="991573"/>
                </a:cubicBezTo>
                <a:cubicBezTo>
                  <a:pt x="100568" y="994030"/>
                  <a:pt x="101182" y="996654"/>
                  <a:pt x="101852" y="999389"/>
                </a:cubicBezTo>
                <a:cubicBezTo>
                  <a:pt x="101852" y="1000338"/>
                  <a:pt x="102298" y="1001343"/>
                  <a:pt x="102578" y="1002348"/>
                </a:cubicBezTo>
                <a:cubicBezTo>
                  <a:pt x="107658" y="1022670"/>
                  <a:pt x="114860" y="1047792"/>
                  <a:pt x="107323" y="1057785"/>
                </a:cubicBezTo>
                <a:cubicBezTo>
                  <a:pt x="104945" y="1061224"/>
                  <a:pt x="103063" y="1064981"/>
                  <a:pt x="101740" y="1068951"/>
                </a:cubicBezTo>
                <a:cubicBezTo>
                  <a:pt x="95544" y="1085699"/>
                  <a:pt x="94538" y="1108588"/>
                  <a:pt x="87393" y="1117856"/>
                </a:cubicBezTo>
                <a:cubicBezTo>
                  <a:pt x="79018" y="1128630"/>
                  <a:pt x="81810" y="1147779"/>
                  <a:pt x="82480" y="1150236"/>
                </a:cubicBezTo>
                <a:cubicBezTo>
                  <a:pt x="82491" y="1150330"/>
                  <a:pt x="82491" y="1150420"/>
                  <a:pt x="82480" y="1150515"/>
                </a:cubicBezTo>
                <a:cubicBezTo>
                  <a:pt x="82480" y="1150515"/>
                  <a:pt x="82089" y="1152692"/>
                  <a:pt x="81307" y="1156097"/>
                </a:cubicBezTo>
                <a:cubicBezTo>
                  <a:pt x="80358" y="1160787"/>
                  <a:pt x="78851" y="1167989"/>
                  <a:pt x="76953" y="1175972"/>
                </a:cubicBezTo>
                <a:lnTo>
                  <a:pt x="76953" y="1176530"/>
                </a:lnTo>
                <a:cubicBezTo>
                  <a:pt x="74407" y="1187752"/>
                  <a:pt x="71180" y="1198806"/>
                  <a:pt x="67295" y="1209636"/>
                </a:cubicBezTo>
                <a:cubicBezTo>
                  <a:pt x="67295" y="1209636"/>
                  <a:pt x="67295" y="1209636"/>
                  <a:pt x="67295" y="1209636"/>
                </a:cubicBezTo>
                <a:cubicBezTo>
                  <a:pt x="64448" y="1217229"/>
                  <a:pt x="61712" y="1222700"/>
                  <a:pt x="58530" y="1223760"/>
                </a:cubicBezTo>
                <a:cubicBezTo>
                  <a:pt x="47364" y="1227836"/>
                  <a:pt x="41782" y="1280258"/>
                  <a:pt x="41782" y="1280258"/>
                </a:cubicBezTo>
                <a:cubicBezTo>
                  <a:pt x="41782" y="1280258"/>
                  <a:pt x="16212" y="1321738"/>
                  <a:pt x="21069" y="1331954"/>
                </a:cubicBezTo>
                <a:cubicBezTo>
                  <a:pt x="22147" y="1334310"/>
                  <a:pt x="23358" y="1336605"/>
                  <a:pt x="24698" y="1338821"/>
                </a:cubicBezTo>
                <a:lnTo>
                  <a:pt x="22242" y="1342618"/>
                </a:lnTo>
                <a:cubicBezTo>
                  <a:pt x="8564" y="1364558"/>
                  <a:pt x="-11255" y="1404419"/>
                  <a:pt x="7950" y="1425856"/>
                </a:cubicBezTo>
                <a:cubicBezTo>
                  <a:pt x="14649" y="1432812"/>
                  <a:pt x="22365" y="1438703"/>
                  <a:pt x="30839" y="1443331"/>
                </a:cubicBezTo>
                <a:cubicBezTo>
                  <a:pt x="29834" y="1445564"/>
                  <a:pt x="28774" y="1447964"/>
                  <a:pt x="27657" y="1450588"/>
                </a:cubicBezTo>
                <a:cubicBezTo>
                  <a:pt x="6554" y="1500051"/>
                  <a:pt x="-25937" y="1614945"/>
                  <a:pt x="99061" y="1663403"/>
                </a:cubicBezTo>
                <a:cubicBezTo>
                  <a:pt x="111482" y="1668187"/>
                  <a:pt x="124133" y="1672341"/>
                  <a:pt x="136968" y="1675853"/>
                </a:cubicBezTo>
                <a:cubicBezTo>
                  <a:pt x="156971" y="1681368"/>
                  <a:pt x="177292" y="1685656"/>
                  <a:pt x="197819" y="1688693"/>
                </a:cubicBezTo>
                <a:cubicBezTo>
                  <a:pt x="227408" y="1693142"/>
                  <a:pt x="257237" y="1695811"/>
                  <a:pt x="287144" y="1696676"/>
                </a:cubicBezTo>
                <a:cubicBezTo>
                  <a:pt x="300431" y="1697123"/>
                  <a:pt x="313550" y="1697235"/>
                  <a:pt x="326223" y="1697123"/>
                </a:cubicBezTo>
                <a:cubicBezTo>
                  <a:pt x="338896" y="1697011"/>
                  <a:pt x="350397" y="1696732"/>
                  <a:pt x="361897" y="1696230"/>
                </a:cubicBezTo>
                <a:cubicBezTo>
                  <a:pt x="368708" y="1695967"/>
                  <a:pt x="375352" y="1695632"/>
                  <a:pt x="381827" y="1695225"/>
                </a:cubicBezTo>
                <a:cubicBezTo>
                  <a:pt x="420237" y="1693154"/>
                  <a:pt x="458496" y="1688961"/>
                  <a:pt x="496442" y="1682664"/>
                </a:cubicBezTo>
                <a:lnTo>
                  <a:pt x="675090" y="1650674"/>
                </a:lnTo>
                <a:cubicBezTo>
                  <a:pt x="675090" y="1650674"/>
                  <a:pt x="750123" y="1653354"/>
                  <a:pt x="777757" y="1669209"/>
                </a:cubicBezTo>
                <a:lnTo>
                  <a:pt x="778595" y="1669712"/>
                </a:lnTo>
                <a:cubicBezTo>
                  <a:pt x="778595" y="1669712"/>
                  <a:pt x="783117" y="1667088"/>
                  <a:pt x="790709" y="1661951"/>
                </a:cubicBezTo>
                <a:lnTo>
                  <a:pt x="790709" y="1661951"/>
                </a:lnTo>
                <a:cubicBezTo>
                  <a:pt x="794003" y="1659718"/>
                  <a:pt x="797911" y="1657039"/>
                  <a:pt x="802209" y="1653857"/>
                </a:cubicBezTo>
                <a:cubicBezTo>
                  <a:pt x="830514" y="1633033"/>
                  <a:pt x="877744" y="1592446"/>
                  <a:pt x="908673" y="1535390"/>
                </a:cubicBezTo>
                <a:lnTo>
                  <a:pt x="909287" y="1534330"/>
                </a:lnTo>
                <a:lnTo>
                  <a:pt x="915372" y="1533548"/>
                </a:lnTo>
                <a:lnTo>
                  <a:pt x="916768" y="1533548"/>
                </a:lnTo>
                <a:lnTo>
                  <a:pt x="921123" y="1532934"/>
                </a:lnTo>
                <a:lnTo>
                  <a:pt x="930167" y="1531650"/>
                </a:lnTo>
                <a:lnTo>
                  <a:pt x="930725" y="1531650"/>
                </a:lnTo>
                <a:lnTo>
                  <a:pt x="931786" y="1531650"/>
                </a:lnTo>
                <a:cubicBezTo>
                  <a:pt x="954396" y="1528356"/>
                  <a:pt x="975778" y="1524727"/>
                  <a:pt x="975778" y="1524727"/>
                </a:cubicBezTo>
                <a:cubicBezTo>
                  <a:pt x="975778" y="1524727"/>
                  <a:pt x="976615" y="1549682"/>
                  <a:pt x="977620" y="1578601"/>
                </a:cubicBezTo>
                <a:cubicBezTo>
                  <a:pt x="977955" y="1587422"/>
                  <a:pt x="978234" y="1596633"/>
                  <a:pt x="978569" y="1605566"/>
                </a:cubicBezTo>
                <a:cubicBezTo>
                  <a:pt x="979630" y="1636159"/>
                  <a:pt x="980579" y="1663961"/>
                  <a:pt x="980579" y="1664910"/>
                </a:cubicBezTo>
                <a:cubicBezTo>
                  <a:pt x="980579" y="1665859"/>
                  <a:pt x="1003580" y="1726321"/>
                  <a:pt x="1029316" y="1787284"/>
                </a:cubicBezTo>
                <a:lnTo>
                  <a:pt x="1049414" y="1788904"/>
                </a:lnTo>
                <a:cubicBezTo>
                  <a:pt x="1102490" y="1793146"/>
                  <a:pt x="1155543" y="1796663"/>
                  <a:pt x="1208579" y="1799455"/>
                </a:cubicBezTo>
                <a:lnTo>
                  <a:pt x="1228398" y="1800460"/>
                </a:lnTo>
                <a:lnTo>
                  <a:pt x="1240791" y="1801074"/>
                </a:lnTo>
                <a:cubicBezTo>
                  <a:pt x="1231859" y="1746977"/>
                  <a:pt x="1224825" y="1695392"/>
                  <a:pt x="1224825" y="1695392"/>
                </a:cubicBezTo>
                <a:lnTo>
                  <a:pt x="1191663" y="1540917"/>
                </a:lnTo>
                <a:cubicBezTo>
                  <a:pt x="1191663" y="1540917"/>
                  <a:pt x="1188202" y="1508928"/>
                  <a:pt x="1163358" y="1366735"/>
                </a:cubicBezTo>
                <a:cubicBezTo>
                  <a:pt x="1143261" y="1251507"/>
                  <a:pt x="1024906" y="1261723"/>
                  <a:pt x="980579" y="1269818"/>
                </a:cubicBezTo>
                <a:cubicBezTo>
                  <a:pt x="976057" y="1270656"/>
                  <a:pt x="972372" y="1271437"/>
                  <a:pt x="969413" y="1272051"/>
                </a:cubicBezTo>
                <a:lnTo>
                  <a:pt x="969413" y="1263398"/>
                </a:lnTo>
                <a:cubicBezTo>
                  <a:pt x="969413" y="1263398"/>
                  <a:pt x="884388" y="1270544"/>
                  <a:pt x="807513" y="1274005"/>
                </a:cubicBezTo>
                <a:lnTo>
                  <a:pt x="788811" y="1274787"/>
                </a:lnTo>
                <a:cubicBezTo>
                  <a:pt x="771002" y="1275457"/>
                  <a:pt x="754086" y="1275848"/>
                  <a:pt x="739236" y="1275848"/>
                </a:cubicBezTo>
                <a:cubicBezTo>
                  <a:pt x="726189" y="1276032"/>
                  <a:pt x="713148" y="1275507"/>
                  <a:pt x="700157" y="1274284"/>
                </a:cubicBezTo>
                <a:cubicBezTo>
                  <a:pt x="640812" y="1267474"/>
                  <a:pt x="573149" y="1287851"/>
                  <a:pt x="573149" y="1287851"/>
                </a:cubicBezTo>
                <a:cubicBezTo>
                  <a:pt x="573149" y="1287851"/>
                  <a:pt x="486672" y="1301863"/>
                  <a:pt x="475116" y="1296727"/>
                </a:cubicBezTo>
                <a:cubicBezTo>
                  <a:pt x="471995" y="1295510"/>
                  <a:pt x="468690" y="1294835"/>
                  <a:pt x="465346" y="1294717"/>
                </a:cubicBezTo>
                <a:cubicBezTo>
                  <a:pt x="463615" y="1294717"/>
                  <a:pt x="461773" y="1294717"/>
                  <a:pt x="459763" y="1294717"/>
                </a:cubicBezTo>
                <a:cubicBezTo>
                  <a:pt x="463771" y="1293177"/>
                  <a:pt x="466116" y="1289006"/>
                  <a:pt x="465346" y="1284780"/>
                </a:cubicBezTo>
                <a:cubicBezTo>
                  <a:pt x="461884" y="1270488"/>
                  <a:pt x="460489" y="1250725"/>
                  <a:pt x="470203" y="1237103"/>
                </a:cubicBezTo>
                <a:cubicBezTo>
                  <a:pt x="474446" y="1231074"/>
                  <a:pt x="481368" y="1221583"/>
                  <a:pt x="487565" y="1212930"/>
                </a:cubicBezTo>
                <a:lnTo>
                  <a:pt x="502639" y="1192218"/>
                </a:lnTo>
                <a:lnTo>
                  <a:pt x="502639" y="1190599"/>
                </a:lnTo>
                <a:lnTo>
                  <a:pt x="503029" y="1184514"/>
                </a:lnTo>
                <a:lnTo>
                  <a:pt x="506658" y="1130249"/>
                </a:lnTo>
                <a:lnTo>
                  <a:pt x="515367" y="1080004"/>
                </a:lnTo>
                <a:lnTo>
                  <a:pt x="515926" y="1076822"/>
                </a:lnTo>
                <a:lnTo>
                  <a:pt x="516707" y="1072356"/>
                </a:lnTo>
                <a:lnTo>
                  <a:pt x="517265" y="1069118"/>
                </a:lnTo>
                <a:lnTo>
                  <a:pt x="518940" y="1069676"/>
                </a:lnTo>
                <a:lnTo>
                  <a:pt x="518940" y="1069676"/>
                </a:lnTo>
                <a:cubicBezTo>
                  <a:pt x="543672" y="1078274"/>
                  <a:pt x="571697" y="1084303"/>
                  <a:pt x="591516" y="1077381"/>
                </a:cubicBezTo>
                <a:lnTo>
                  <a:pt x="591907" y="1077381"/>
                </a:lnTo>
                <a:cubicBezTo>
                  <a:pt x="593481" y="1076845"/>
                  <a:pt x="595011" y="1076191"/>
                  <a:pt x="596485" y="1075426"/>
                </a:cubicBezTo>
                <a:lnTo>
                  <a:pt x="597378" y="1075426"/>
                </a:lnTo>
                <a:lnTo>
                  <a:pt x="597378" y="1079167"/>
                </a:lnTo>
                <a:lnTo>
                  <a:pt x="597713" y="1085699"/>
                </a:lnTo>
                <a:lnTo>
                  <a:pt x="690889" y="1080618"/>
                </a:lnTo>
                <a:lnTo>
                  <a:pt x="692285" y="1080618"/>
                </a:lnTo>
                <a:cubicBezTo>
                  <a:pt x="692285" y="1080618"/>
                  <a:pt x="695914" y="1062642"/>
                  <a:pt x="699822" y="1037854"/>
                </a:cubicBezTo>
                <a:cubicBezTo>
                  <a:pt x="700101" y="1035845"/>
                  <a:pt x="700436" y="1033779"/>
                  <a:pt x="700771" y="1031658"/>
                </a:cubicBezTo>
                <a:cubicBezTo>
                  <a:pt x="701106" y="1029536"/>
                  <a:pt x="701608" y="1026075"/>
                  <a:pt x="701999" y="1023507"/>
                </a:cubicBezTo>
                <a:cubicBezTo>
                  <a:pt x="701999" y="1022223"/>
                  <a:pt x="702390" y="1020883"/>
                  <a:pt x="702557" y="1019543"/>
                </a:cubicBezTo>
                <a:lnTo>
                  <a:pt x="706298" y="1019543"/>
                </a:lnTo>
                <a:lnTo>
                  <a:pt x="708140" y="1019543"/>
                </a:lnTo>
                <a:cubicBezTo>
                  <a:pt x="751351" y="1017980"/>
                  <a:pt x="811644" y="1014295"/>
                  <a:pt x="836209" y="1005363"/>
                </a:cubicBezTo>
                <a:lnTo>
                  <a:pt x="836209" y="1005363"/>
                </a:lnTo>
                <a:cubicBezTo>
                  <a:pt x="839257" y="1004352"/>
                  <a:pt x="842110" y="1002822"/>
                  <a:pt x="844639" y="1000841"/>
                </a:cubicBezTo>
                <a:cubicBezTo>
                  <a:pt x="855078" y="991797"/>
                  <a:pt x="892539" y="978845"/>
                  <a:pt x="929329" y="967679"/>
                </a:cubicBezTo>
                <a:lnTo>
                  <a:pt x="929329" y="967679"/>
                </a:lnTo>
                <a:lnTo>
                  <a:pt x="944012" y="963325"/>
                </a:lnTo>
                <a:cubicBezTo>
                  <a:pt x="954675" y="960198"/>
                  <a:pt x="964947" y="957295"/>
                  <a:pt x="974047" y="954727"/>
                </a:cubicBezTo>
                <a:cubicBezTo>
                  <a:pt x="995150" y="949144"/>
                  <a:pt x="1010223" y="945013"/>
                  <a:pt x="1010223" y="945013"/>
                </a:cubicBezTo>
                <a:cubicBezTo>
                  <a:pt x="1010223" y="945013"/>
                  <a:pt x="1155375" y="958468"/>
                  <a:pt x="1263792" y="927148"/>
                </a:cubicBezTo>
                <a:lnTo>
                  <a:pt x="1263792" y="927148"/>
                </a:lnTo>
                <a:lnTo>
                  <a:pt x="1265579" y="926646"/>
                </a:lnTo>
                <a:cubicBezTo>
                  <a:pt x="1306389" y="913638"/>
                  <a:pt x="1281043" y="902696"/>
                  <a:pt x="1232529" y="893484"/>
                </a:cubicBezTo>
                <a:close/>
                <a:moveTo>
                  <a:pt x="202565" y="167725"/>
                </a:moveTo>
                <a:cubicBezTo>
                  <a:pt x="202565" y="169511"/>
                  <a:pt x="202900" y="170907"/>
                  <a:pt x="203179" y="172694"/>
                </a:cubicBezTo>
                <a:cubicBezTo>
                  <a:pt x="203179" y="172694"/>
                  <a:pt x="203179" y="172694"/>
                  <a:pt x="203179" y="172694"/>
                </a:cubicBezTo>
                <a:cubicBezTo>
                  <a:pt x="203179" y="172694"/>
                  <a:pt x="203179" y="172694"/>
                  <a:pt x="203179" y="172694"/>
                </a:cubicBezTo>
                <a:cubicBezTo>
                  <a:pt x="203179" y="172694"/>
                  <a:pt x="203179" y="172694"/>
                  <a:pt x="203179" y="172694"/>
                </a:cubicBezTo>
                <a:cubicBezTo>
                  <a:pt x="203179" y="172694"/>
                  <a:pt x="203179" y="172694"/>
                  <a:pt x="203179" y="172694"/>
                </a:cubicBezTo>
                <a:cubicBezTo>
                  <a:pt x="203235" y="173408"/>
                  <a:pt x="203347" y="174117"/>
                  <a:pt x="203514" y="174815"/>
                </a:cubicBezTo>
                <a:cubicBezTo>
                  <a:pt x="203514" y="175541"/>
                  <a:pt x="203514" y="176267"/>
                  <a:pt x="203961" y="176992"/>
                </a:cubicBezTo>
                <a:cubicBezTo>
                  <a:pt x="204301" y="178650"/>
                  <a:pt x="204731" y="180292"/>
                  <a:pt x="205245" y="181905"/>
                </a:cubicBezTo>
                <a:cubicBezTo>
                  <a:pt x="207941" y="189548"/>
                  <a:pt x="211129" y="197007"/>
                  <a:pt x="214791" y="204236"/>
                </a:cubicBezTo>
                <a:cubicBezTo>
                  <a:pt x="237792" y="255151"/>
                  <a:pt x="237625" y="313379"/>
                  <a:pt x="256550" y="366136"/>
                </a:cubicBezTo>
                <a:cubicBezTo>
                  <a:pt x="257215" y="368453"/>
                  <a:pt x="258421" y="370575"/>
                  <a:pt x="260067" y="372333"/>
                </a:cubicBezTo>
                <a:cubicBezTo>
                  <a:pt x="260888" y="373098"/>
                  <a:pt x="261859" y="373684"/>
                  <a:pt x="262915" y="374064"/>
                </a:cubicBezTo>
                <a:lnTo>
                  <a:pt x="264255" y="374511"/>
                </a:lnTo>
                <a:lnTo>
                  <a:pt x="264255" y="374511"/>
                </a:lnTo>
                <a:lnTo>
                  <a:pt x="265818" y="374511"/>
                </a:lnTo>
                <a:lnTo>
                  <a:pt x="265203" y="375571"/>
                </a:lnTo>
                <a:cubicBezTo>
                  <a:pt x="265075" y="375845"/>
                  <a:pt x="264924" y="376107"/>
                  <a:pt x="264757" y="376353"/>
                </a:cubicBezTo>
                <a:lnTo>
                  <a:pt x="264366" y="376967"/>
                </a:lnTo>
                <a:cubicBezTo>
                  <a:pt x="256885" y="389584"/>
                  <a:pt x="248902" y="401978"/>
                  <a:pt x="240863" y="412920"/>
                </a:cubicBezTo>
                <a:cubicBezTo>
                  <a:pt x="233940" y="414237"/>
                  <a:pt x="227353" y="416929"/>
                  <a:pt x="221491" y="420848"/>
                </a:cubicBezTo>
                <a:lnTo>
                  <a:pt x="218364" y="422913"/>
                </a:lnTo>
                <a:lnTo>
                  <a:pt x="217024" y="423918"/>
                </a:lnTo>
                <a:cubicBezTo>
                  <a:pt x="215070" y="414316"/>
                  <a:pt x="212391" y="404825"/>
                  <a:pt x="209934" y="395334"/>
                </a:cubicBezTo>
                <a:cubicBezTo>
                  <a:pt x="196636" y="344749"/>
                  <a:pt x="189407" y="292762"/>
                  <a:pt x="188385" y="240469"/>
                </a:cubicBezTo>
                <a:cubicBezTo>
                  <a:pt x="188385" y="239352"/>
                  <a:pt x="188385" y="238235"/>
                  <a:pt x="188385" y="237119"/>
                </a:cubicBezTo>
                <a:cubicBezTo>
                  <a:pt x="188385" y="234718"/>
                  <a:pt x="188385" y="232318"/>
                  <a:pt x="188385" y="229917"/>
                </a:cubicBezTo>
                <a:cubicBezTo>
                  <a:pt x="188385" y="216407"/>
                  <a:pt x="188720" y="202952"/>
                  <a:pt x="189557" y="189442"/>
                </a:cubicBezTo>
                <a:cubicBezTo>
                  <a:pt x="189451" y="183195"/>
                  <a:pt x="191098" y="177048"/>
                  <a:pt x="194303" y="171689"/>
                </a:cubicBezTo>
                <a:lnTo>
                  <a:pt x="194303" y="171689"/>
                </a:lnTo>
                <a:cubicBezTo>
                  <a:pt x="196430" y="169327"/>
                  <a:pt x="199394" y="167881"/>
                  <a:pt x="202565" y="167669"/>
                </a:cubicBezTo>
                <a:close/>
                <a:moveTo>
                  <a:pt x="262524" y="373227"/>
                </a:moveTo>
                <a:cubicBezTo>
                  <a:pt x="243933" y="320972"/>
                  <a:pt x="244045" y="262967"/>
                  <a:pt x="221491" y="212331"/>
                </a:cubicBezTo>
                <a:cubicBezTo>
                  <a:pt x="217890" y="205091"/>
                  <a:pt x="214735" y="197632"/>
                  <a:pt x="212056" y="190000"/>
                </a:cubicBezTo>
                <a:cubicBezTo>
                  <a:pt x="210649" y="185255"/>
                  <a:pt x="209789" y="180370"/>
                  <a:pt x="209488" y="175429"/>
                </a:cubicBezTo>
                <a:lnTo>
                  <a:pt x="208092" y="175764"/>
                </a:lnTo>
                <a:lnTo>
                  <a:pt x="206696" y="176155"/>
                </a:lnTo>
                <a:lnTo>
                  <a:pt x="205301" y="176713"/>
                </a:lnTo>
                <a:lnTo>
                  <a:pt x="205301" y="176713"/>
                </a:lnTo>
                <a:lnTo>
                  <a:pt x="204017" y="177495"/>
                </a:lnTo>
                <a:cubicBezTo>
                  <a:pt x="204357" y="179153"/>
                  <a:pt x="204787" y="180794"/>
                  <a:pt x="205301" y="182408"/>
                </a:cubicBezTo>
                <a:cubicBezTo>
                  <a:pt x="207997" y="190051"/>
                  <a:pt x="211185" y="197509"/>
                  <a:pt x="214847" y="204739"/>
                </a:cubicBezTo>
                <a:cubicBezTo>
                  <a:pt x="237848" y="255654"/>
                  <a:pt x="237681" y="313882"/>
                  <a:pt x="256606" y="366639"/>
                </a:cubicBezTo>
                <a:cubicBezTo>
                  <a:pt x="257271" y="368956"/>
                  <a:pt x="258476" y="371077"/>
                  <a:pt x="260123" y="372836"/>
                </a:cubicBezTo>
                <a:cubicBezTo>
                  <a:pt x="260944" y="373601"/>
                  <a:pt x="261915" y="374187"/>
                  <a:pt x="262971" y="374566"/>
                </a:cubicBezTo>
                <a:cubicBezTo>
                  <a:pt x="262803" y="373897"/>
                  <a:pt x="262636" y="373562"/>
                  <a:pt x="262524" y="373171"/>
                </a:cubicBezTo>
                <a:close/>
                <a:moveTo>
                  <a:pt x="262524" y="373227"/>
                </a:moveTo>
                <a:cubicBezTo>
                  <a:pt x="243933" y="320972"/>
                  <a:pt x="244045" y="262967"/>
                  <a:pt x="221491" y="212331"/>
                </a:cubicBezTo>
                <a:cubicBezTo>
                  <a:pt x="217890" y="205091"/>
                  <a:pt x="214735" y="197632"/>
                  <a:pt x="212056" y="190000"/>
                </a:cubicBezTo>
                <a:cubicBezTo>
                  <a:pt x="210649" y="185255"/>
                  <a:pt x="209789" y="180370"/>
                  <a:pt x="209488" y="175429"/>
                </a:cubicBezTo>
                <a:lnTo>
                  <a:pt x="208092" y="175764"/>
                </a:lnTo>
                <a:lnTo>
                  <a:pt x="206696" y="176155"/>
                </a:lnTo>
                <a:lnTo>
                  <a:pt x="205301" y="176713"/>
                </a:lnTo>
                <a:lnTo>
                  <a:pt x="205301" y="176713"/>
                </a:lnTo>
                <a:lnTo>
                  <a:pt x="204017" y="177495"/>
                </a:lnTo>
                <a:cubicBezTo>
                  <a:pt x="204357" y="179153"/>
                  <a:pt x="204787" y="180794"/>
                  <a:pt x="205301" y="182408"/>
                </a:cubicBezTo>
                <a:cubicBezTo>
                  <a:pt x="207997" y="190051"/>
                  <a:pt x="211185" y="197509"/>
                  <a:pt x="214847" y="204739"/>
                </a:cubicBezTo>
                <a:cubicBezTo>
                  <a:pt x="237848" y="255654"/>
                  <a:pt x="237681" y="313882"/>
                  <a:pt x="256606" y="366639"/>
                </a:cubicBezTo>
                <a:cubicBezTo>
                  <a:pt x="257271" y="368956"/>
                  <a:pt x="258476" y="371077"/>
                  <a:pt x="260123" y="372836"/>
                </a:cubicBezTo>
                <a:cubicBezTo>
                  <a:pt x="260944" y="373601"/>
                  <a:pt x="261915" y="374187"/>
                  <a:pt x="262971" y="374566"/>
                </a:cubicBezTo>
                <a:cubicBezTo>
                  <a:pt x="262803" y="373897"/>
                  <a:pt x="262636" y="373562"/>
                  <a:pt x="262524" y="373171"/>
                </a:cubicBezTo>
                <a:close/>
                <a:moveTo>
                  <a:pt x="262524" y="373227"/>
                </a:moveTo>
                <a:cubicBezTo>
                  <a:pt x="243933" y="320972"/>
                  <a:pt x="244045" y="262967"/>
                  <a:pt x="221491" y="212331"/>
                </a:cubicBezTo>
                <a:cubicBezTo>
                  <a:pt x="217890" y="205091"/>
                  <a:pt x="214735" y="197632"/>
                  <a:pt x="212056" y="190000"/>
                </a:cubicBezTo>
                <a:cubicBezTo>
                  <a:pt x="210649" y="185255"/>
                  <a:pt x="209789" y="180370"/>
                  <a:pt x="209488" y="175429"/>
                </a:cubicBezTo>
                <a:lnTo>
                  <a:pt x="208092" y="175764"/>
                </a:lnTo>
                <a:lnTo>
                  <a:pt x="206696" y="176155"/>
                </a:lnTo>
                <a:lnTo>
                  <a:pt x="205301" y="176713"/>
                </a:lnTo>
                <a:lnTo>
                  <a:pt x="205301" y="176713"/>
                </a:lnTo>
                <a:lnTo>
                  <a:pt x="204017" y="177495"/>
                </a:lnTo>
                <a:cubicBezTo>
                  <a:pt x="204357" y="179153"/>
                  <a:pt x="204787" y="180794"/>
                  <a:pt x="205301" y="182408"/>
                </a:cubicBezTo>
                <a:cubicBezTo>
                  <a:pt x="207997" y="190051"/>
                  <a:pt x="211185" y="197509"/>
                  <a:pt x="214847" y="204739"/>
                </a:cubicBezTo>
                <a:cubicBezTo>
                  <a:pt x="237848" y="255654"/>
                  <a:pt x="237681" y="313882"/>
                  <a:pt x="256606" y="366639"/>
                </a:cubicBezTo>
                <a:cubicBezTo>
                  <a:pt x="257271" y="368956"/>
                  <a:pt x="258476" y="371077"/>
                  <a:pt x="260123" y="372836"/>
                </a:cubicBezTo>
                <a:cubicBezTo>
                  <a:pt x="260944" y="373601"/>
                  <a:pt x="261915" y="374187"/>
                  <a:pt x="262971" y="374566"/>
                </a:cubicBezTo>
                <a:cubicBezTo>
                  <a:pt x="262803" y="373897"/>
                  <a:pt x="262636" y="373562"/>
                  <a:pt x="262524" y="373171"/>
                </a:cubicBezTo>
                <a:close/>
                <a:moveTo>
                  <a:pt x="262524" y="373227"/>
                </a:moveTo>
                <a:cubicBezTo>
                  <a:pt x="243933" y="320972"/>
                  <a:pt x="244045" y="262967"/>
                  <a:pt x="221491" y="212331"/>
                </a:cubicBezTo>
                <a:cubicBezTo>
                  <a:pt x="217890" y="205091"/>
                  <a:pt x="214735" y="197632"/>
                  <a:pt x="212056" y="190000"/>
                </a:cubicBezTo>
                <a:cubicBezTo>
                  <a:pt x="210649" y="185255"/>
                  <a:pt x="209789" y="180370"/>
                  <a:pt x="209488" y="175429"/>
                </a:cubicBezTo>
                <a:lnTo>
                  <a:pt x="208092" y="175764"/>
                </a:lnTo>
                <a:lnTo>
                  <a:pt x="206696" y="176155"/>
                </a:lnTo>
                <a:lnTo>
                  <a:pt x="205301" y="176713"/>
                </a:lnTo>
                <a:lnTo>
                  <a:pt x="205301" y="176713"/>
                </a:lnTo>
                <a:lnTo>
                  <a:pt x="204017" y="177495"/>
                </a:lnTo>
                <a:cubicBezTo>
                  <a:pt x="204357" y="179153"/>
                  <a:pt x="204787" y="180794"/>
                  <a:pt x="205301" y="182408"/>
                </a:cubicBezTo>
                <a:cubicBezTo>
                  <a:pt x="207997" y="190051"/>
                  <a:pt x="211185" y="197509"/>
                  <a:pt x="214847" y="204739"/>
                </a:cubicBezTo>
                <a:cubicBezTo>
                  <a:pt x="237848" y="255654"/>
                  <a:pt x="237681" y="313882"/>
                  <a:pt x="256606" y="366639"/>
                </a:cubicBezTo>
                <a:cubicBezTo>
                  <a:pt x="257271" y="368956"/>
                  <a:pt x="258476" y="371077"/>
                  <a:pt x="260123" y="372836"/>
                </a:cubicBezTo>
                <a:cubicBezTo>
                  <a:pt x="260944" y="373601"/>
                  <a:pt x="261915" y="374187"/>
                  <a:pt x="262971" y="374566"/>
                </a:cubicBezTo>
                <a:cubicBezTo>
                  <a:pt x="262803" y="373897"/>
                  <a:pt x="262636" y="373562"/>
                  <a:pt x="262524" y="373171"/>
                </a:cubicBezTo>
                <a:close/>
                <a:moveTo>
                  <a:pt x="262524" y="373227"/>
                </a:moveTo>
                <a:cubicBezTo>
                  <a:pt x="243933" y="320972"/>
                  <a:pt x="244045" y="262967"/>
                  <a:pt x="221491" y="212331"/>
                </a:cubicBezTo>
                <a:cubicBezTo>
                  <a:pt x="217890" y="205091"/>
                  <a:pt x="214735" y="197632"/>
                  <a:pt x="212056" y="190000"/>
                </a:cubicBezTo>
                <a:cubicBezTo>
                  <a:pt x="210649" y="185255"/>
                  <a:pt x="209789" y="180370"/>
                  <a:pt x="209488" y="175429"/>
                </a:cubicBezTo>
                <a:lnTo>
                  <a:pt x="208092" y="175764"/>
                </a:lnTo>
                <a:lnTo>
                  <a:pt x="206696" y="176155"/>
                </a:lnTo>
                <a:lnTo>
                  <a:pt x="205301" y="176713"/>
                </a:lnTo>
                <a:lnTo>
                  <a:pt x="205301" y="176713"/>
                </a:lnTo>
                <a:lnTo>
                  <a:pt x="204017" y="177495"/>
                </a:lnTo>
                <a:cubicBezTo>
                  <a:pt x="204357" y="179153"/>
                  <a:pt x="204787" y="180794"/>
                  <a:pt x="205301" y="182408"/>
                </a:cubicBezTo>
                <a:cubicBezTo>
                  <a:pt x="207997" y="190051"/>
                  <a:pt x="211185" y="197509"/>
                  <a:pt x="214847" y="204739"/>
                </a:cubicBezTo>
                <a:cubicBezTo>
                  <a:pt x="237848" y="255654"/>
                  <a:pt x="237681" y="313882"/>
                  <a:pt x="256606" y="366639"/>
                </a:cubicBezTo>
                <a:cubicBezTo>
                  <a:pt x="257271" y="368956"/>
                  <a:pt x="258476" y="371077"/>
                  <a:pt x="260123" y="372836"/>
                </a:cubicBezTo>
                <a:cubicBezTo>
                  <a:pt x="260944" y="373601"/>
                  <a:pt x="261915" y="374187"/>
                  <a:pt x="262971" y="374566"/>
                </a:cubicBezTo>
                <a:cubicBezTo>
                  <a:pt x="262803" y="373897"/>
                  <a:pt x="262636" y="373562"/>
                  <a:pt x="262524" y="373171"/>
                </a:cubicBezTo>
                <a:close/>
                <a:moveTo>
                  <a:pt x="262524" y="373227"/>
                </a:moveTo>
                <a:cubicBezTo>
                  <a:pt x="243933" y="320972"/>
                  <a:pt x="244045" y="262967"/>
                  <a:pt x="221491" y="212331"/>
                </a:cubicBezTo>
                <a:cubicBezTo>
                  <a:pt x="217890" y="205091"/>
                  <a:pt x="214735" y="197632"/>
                  <a:pt x="212056" y="190000"/>
                </a:cubicBezTo>
                <a:cubicBezTo>
                  <a:pt x="210649" y="185255"/>
                  <a:pt x="209789" y="180370"/>
                  <a:pt x="209488" y="175429"/>
                </a:cubicBezTo>
                <a:lnTo>
                  <a:pt x="208092" y="175764"/>
                </a:lnTo>
                <a:lnTo>
                  <a:pt x="206696" y="176155"/>
                </a:lnTo>
                <a:lnTo>
                  <a:pt x="205301" y="176713"/>
                </a:lnTo>
                <a:lnTo>
                  <a:pt x="205301" y="176713"/>
                </a:lnTo>
                <a:lnTo>
                  <a:pt x="204017" y="177495"/>
                </a:lnTo>
                <a:cubicBezTo>
                  <a:pt x="204357" y="179153"/>
                  <a:pt x="204787" y="180794"/>
                  <a:pt x="205301" y="182408"/>
                </a:cubicBezTo>
                <a:cubicBezTo>
                  <a:pt x="207997" y="190051"/>
                  <a:pt x="211185" y="197509"/>
                  <a:pt x="214847" y="204739"/>
                </a:cubicBezTo>
                <a:cubicBezTo>
                  <a:pt x="237848" y="255654"/>
                  <a:pt x="237681" y="313882"/>
                  <a:pt x="256606" y="366639"/>
                </a:cubicBezTo>
                <a:cubicBezTo>
                  <a:pt x="257271" y="368956"/>
                  <a:pt x="258476" y="371077"/>
                  <a:pt x="260123" y="372836"/>
                </a:cubicBezTo>
                <a:cubicBezTo>
                  <a:pt x="260944" y="373601"/>
                  <a:pt x="261915" y="374187"/>
                  <a:pt x="262971" y="374566"/>
                </a:cubicBezTo>
                <a:cubicBezTo>
                  <a:pt x="262803" y="373897"/>
                  <a:pt x="262636" y="373562"/>
                  <a:pt x="262524" y="373171"/>
                </a:cubicBezTo>
                <a:close/>
              </a:path>
            </a:pathLst>
          </a:custGeom>
          <a:solidFill>
            <a:srgbClr val="808080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45" name="Freeform: Shape 244">
            <a:extLst>
              <a:ext uri="{FF2B5EF4-FFF2-40B4-BE49-F238E27FC236}">
                <a16:creationId xmlns:a16="http://schemas.microsoft.com/office/drawing/2014/main" id="{03536404-7976-4F11-8D27-08494113DE5A}"/>
              </a:ext>
            </a:extLst>
          </p:cNvPr>
          <p:cNvSpPr/>
          <p:nvPr/>
        </p:nvSpPr>
        <p:spPr>
          <a:xfrm>
            <a:off x="5914499" y="4435399"/>
            <a:ext cx="239565" cy="276625"/>
          </a:xfrm>
          <a:custGeom>
            <a:avLst/>
            <a:gdLst>
              <a:gd name="connsiteX0" fmla="*/ 232793 w 239565"/>
              <a:gd name="connsiteY0" fmla="*/ 102886 h 276625"/>
              <a:gd name="connsiteX1" fmla="*/ 211355 w 239565"/>
              <a:gd name="connsiteY1" fmla="*/ 136048 h 276625"/>
              <a:gd name="connsiteX2" fmla="*/ 208899 w 239565"/>
              <a:gd name="connsiteY2" fmla="*/ 141630 h 276625"/>
              <a:gd name="connsiteX3" fmla="*/ 175849 w 239565"/>
              <a:gd name="connsiteY3" fmla="*/ 276454 h 276625"/>
              <a:gd name="connsiteX4" fmla="*/ 138891 w 239565"/>
              <a:gd name="connsiteY4" fmla="*/ 258868 h 276625"/>
              <a:gd name="connsiteX5" fmla="*/ 11046 w 239565"/>
              <a:gd name="connsiteY5" fmla="*/ 179091 h 276625"/>
              <a:gd name="connsiteX6" fmla="*/ 5128 w 239565"/>
              <a:gd name="connsiteY6" fmla="*/ 149055 h 276625"/>
              <a:gd name="connsiteX7" fmla="*/ 11269 w 239565"/>
              <a:gd name="connsiteY7" fmla="*/ 143473 h 276625"/>
              <a:gd name="connsiteX8" fmla="*/ 30753 w 239565"/>
              <a:gd name="connsiteY8" fmla="*/ 120360 h 276625"/>
              <a:gd name="connsiteX9" fmla="*/ 54201 w 239565"/>
              <a:gd name="connsiteY9" fmla="*/ 83960 h 276625"/>
              <a:gd name="connsiteX10" fmla="*/ 66706 w 239565"/>
              <a:gd name="connsiteY10" fmla="*/ 61629 h 276625"/>
              <a:gd name="connsiteX11" fmla="*/ 68269 w 239565"/>
              <a:gd name="connsiteY11" fmla="*/ 58726 h 276625"/>
              <a:gd name="connsiteX12" fmla="*/ 97244 w 239565"/>
              <a:gd name="connsiteY12" fmla="*/ -172 h 276625"/>
              <a:gd name="connsiteX13" fmla="*/ 111871 w 239565"/>
              <a:gd name="connsiteY13" fmla="*/ 4797 h 276625"/>
              <a:gd name="connsiteX14" fmla="*/ 232793 w 239565"/>
              <a:gd name="connsiteY14" fmla="*/ 102886 h 2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565" h="276625">
                <a:moveTo>
                  <a:pt x="232793" y="102886"/>
                </a:moveTo>
                <a:cubicBezTo>
                  <a:pt x="224000" y="112784"/>
                  <a:pt x="216776" y="123966"/>
                  <a:pt x="211355" y="136048"/>
                </a:cubicBezTo>
                <a:cubicBezTo>
                  <a:pt x="210518" y="137890"/>
                  <a:pt x="209680" y="139676"/>
                  <a:pt x="208899" y="141630"/>
                </a:cubicBezTo>
                <a:cubicBezTo>
                  <a:pt x="184223" y="197458"/>
                  <a:pt x="175849" y="276454"/>
                  <a:pt x="175849" y="276454"/>
                </a:cubicBezTo>
                <a:cubicBezTo>
                  <a:pt x="175849" y="276454"/>
                  <a:pt x="160552" y="269587"/>
                  <a:pt x="138891" y="258868"/>
                </a:cubicBezTo>
                <a:cubicBezTo>
                  <a:pt x="98528" y="238882"/>
                  <a:pt x="36224" y="205609"/>
                  <a:pt x="11046" y="179091"/>
                </a:cubicBezTo>
                <a:cubicBezTo>
                  <a:pt x="-120" y="167088"/>
                  <a:pt x="-4139" y="156480"/>
                  <a:pt x="5128" y="149055"/>
                </a:cubicBezTo>
                <a:cubicBezTo>
                  <a:pt x="7138" y="147436"/>
                  <a:pt x="9204" y="145594"/>
                  <a:pt x="11269" y="143473"/>
                </a:cubicBezTo>
                <a:cubicBezTo>
                  <a:pt x="18410" y="136338"/>
                  <a:pt x="24925" y="128606"/>
                  <a:pt x="30753" y="120360"/>
                </a:cubicBezTo>
                <a:cubicBezTo>
                  <a:pt x="38792" y="109194"/>
                  <a:pt x="46720" y="96745"/>
                  <a:pt x="54201" y="83960"/>
                </a:cubicBezTo>
                <a:cubicBezTo>
                  <a:pt x="58611" y="76479"/>
                  <a:pt x="62798" y="68943"/>
                  <a:pt x="66706" y="61629"/>
                </a:cubicBezTo>
                <a:lnTo>
                  <a:pt x="68269" y="58726"/>
                </a:lnTo>
                <a:cubicBezTo>
                  <a:pt x="85018" y="26960"/>
                  <a:pt x="97244" y="-172"/>
                  <a:pt x="97244" y="-172"/>
                </a:cubicBezTo>
                <a:cubicBezTo>
                  <a:pt x="97244" y="-172"/>
                  <a:pt x="102826" y="1614"/>
                  <a:pt x="111871" y="4797"/>
                </a:cubicBezTo>
                <a:cubicBezTo>
                  <a:pt x="153574" y="19703"/>
                  <a:pt x="268411" y="64979"/>
                  <a:pt x="232793" y="102886"/>
                </a:cubicBezTo>
                <a:close/>
              </a:path>
            </a:pathLst>
          </a:custGeom>
          <a:solidFill>
            <a:srgbClr val="EFB7B9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D9C5F853-61C2-4F52-828F-1F2965A9366A}"/>
              </a:ext>
            </a:extLst>
          </p:cNvPr>
          <p:cNvSpPr/>
          <p:nvPr/>
        </p:nvSpPr>
        <p:spPr>
          <a:xfrm>
            <a:off x="6585220" y="5403976"/>
            <a:ext cx="341722" cy="531902"/>
          </a:xfrm>
          <a:custGeom>
            <a:avLst/>
            <a:gdLst>
              <a:gd name="connsiteX0" fmla="*/ 326240 w 341722"/>
              <a:gd name="connsiteY0" fmla="*/ 427779 h 531902"/>
              <a:gd name="connsiteX1" fmla="*/ 341705 w 341722"/>
              <a:gd name="connsiteY1" fmla="*/ 531730 h 531902"/>
              <a:gd name="connsiteX2" fmla="*/ 321886 w 341722"/>
              <a:gd name="connsiteY2" fmla="*/ 530726 h 531902"/>
              <a:gd name="connsiteX3" fmla="*/ 162721 w 341722"/>
              <a:gd name="connsiteY3" fmla="*/ 520174 h 531902"/>
              <a:gd name="connsiteX4" fmla="*/ 101311 w 341722"/>
              <a:gd name="connsiteY4" fmla="*/ 366146 h 531902"/>
              <a:gd name="connsiteX5" fmla="*/ 99301 w 341722"/>
              <a:gd name="connsiteY5" fmla="*/ 307080 h 531902"/>
              <a:gd name="connsiteX6" fmla="*/ 98240 w 341722"/>
              <a:gd name="connsiteY6" fmla="*/ 274923 h 531902"/>
              <a:gd name="connsiteX7" fmla="*/ 98240 w 341722"/>
              <a:gd name="connsiteY7" fmla="*/ 274923 h 531902"/>
              <a:gd name="connsiteX8" fmla="*/ 96900 w 341722"/>
              <a:gd name="connsiteY8" fmla="*/ 236179 h 531902"/>
              <a:gd name="connsiteX9" fmla="*/ 96565 w 341722"/>
              <a:gd name="connsiteY9" fmla="*/ 226576 h 531902"/>
              <a:gd name="connsiteX10" fmla="*/ 42077 w 341722"/>
              <a:gd name="connsiteY10" fmla="*/ 235118 h 531902"/>
              <a:gd name="connsiteX11" fmla="*/ 30633 w 341722"/>
              <a:gd name="connsiteY11" fmla="*/ 236626 h 531902"/>
              <a:gd name="connsiteX12" fmla="*/ 14722 w 341722"/>
              <a:gd name="connsiteY12" fmla="*/ 238245 h 531902"/>
              <a:gd name="connsiteX13" fmla="*/ 2384 w 341722"/>
              <a:gd name="connsiteY13" fmla="*/ 238245 h 531902"/>
              <a:gd name="connsiteX14" fmla="*/ 11875 w 341722"/>
              <a:gd name="connsiteY14" fmla="*/ 148920 h 531902"/>
              <a:gd name="connsiteX15" fmla="*/ 57430 w 341722"/>
              <a:gd name="connsiteY15" fmla="*/ 38661 h 531902"/>
              <a:gd name="connsiteX16" fmla="*/ 70159 w 341722"/>
              <a:gd name="connsiteY16" fmla="*/ 7956 h 531902"/>
              <a:gd name="connsiteX17" fmla="*/ 75742 w 341722"/>
              <a:gd name="connsiteY17" fmla="*/ 6560 h 531902"/>
              <a:gd name="connsiteX18" fmla="*/ 86572 w 341722"/>
              <a:gd name="connsiteY18" fmla="*/ 4271 h 531902"/>
              <a:gd name="connsiteX19" fmla="*/ 265946 w 341722"/>
              <a:gd name="connsiteY19" fmla="*/ 100797 h 531902"/>
              <a:gd name="connsiteX20" fmla="*/ 293860 w 341722"/>
              <a:gd name="connsiteY20" fmla="*/ 274253 h 53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1722" h="531902">
                <a:moveTo>
                  <a:pt x="326240" y="427779"/>
                </a:moveTo>
                <a:cubicBezTo>
                  <a:pt x="326240" y="427779"/>
                  <a:pt x="333051" y="478359"/>
                  <a:pt x="341705" y="531730"/>
                </a:cubicBezTo>
                <a:lnTo>
                  <a:pt x="321886" y="530726"/>
                </a:lnTo>
                <a:cubicBezTo>
                  <a:pt x="268888" y="527973"/>
                  <a:pt x="215830" y="524456"/>
                  <a:pt x="162721" y="520174"/>
                </a:cubicBezTo>
                <a:cubicBezTo>
                  <a:pt x="132574" y="450334"/>
                  <a:pt x="101311" y="367430"/>
                  <a:pt x="101311" y="366146"/>
                </a:cubicBezTo>
                <a:cubicBezTo>
                  <a:pt x="101311" y="364862"/>
                  <a:pt x="100362" y="337562"/>
                  <a:pt x="99301" y="307080"/>
                </a:cubicBezTo>
                <a:cubicBezTo>
                  <a:pt x="98966" y="296361"/>
                  <a:pt x="98575" y="285307"/>
                  <a:pt x="98240" y="274923"/>
                </a:cubicBezTo>
                <a:lnTo>
                  <a:pt x="98240" y="274923"/>
                </a:lnTo>
                <a:cubicBezTo>
                  <a:pt x="97682" y="259180"/>
                  <a:pt x="97179" y="245000"/>
                  <a:pt x="96900" y="236179"/>
                </a:cubicBezTo>
                <a:cubicBezTo>
                  <a:pt x="96900" y="230149"/>
                  <a:pt x="96565" y="226576"/>
                  <a:pt x="96565" y="226576"/>
                </a:cubicBezTo>
                <a:cubicBezTo>
                  <a:pt x="96565" y="226576"/>
                  <a:pt x="67870" y="231601"/>
                  <a:pt x="42077" y="235118"/>
                </a:cubicBezTo>
                <a:lnTo>
                  <a:pt x="30633" y="236626"/>
                </a:lnTo>
                <a:cubicBezTo>
                  <a:pt x="24715" y="237351"/>
                  <a:pt x="19467" y="237910"/>
                  <a:pt x="14722" y="238245"/>
                </a:cubicBezTo>
                <a:cubicBezTo>
                  <a:pt x="10636" y="238870"/>
                  <a:pt x="6471" y="238870"/>
                  <a:pt x="2384" y="238245"/>
                </a:cubicBezTo>
                <a:cubicBezTo>
                  <a:pt x="-6437" y="234839"/>
                  <a:pt x="11875" y="148920"/>
                  <a:pt x="11875" y="148920"/>
                </a:cubicBezTo>
                <a:lnTo>
                  <a:pt x="57430" y="38661"/>
                </a:lnTo>
                <a:lnTo>
                  <a:pt x="70159" y="7956"/>
                </a:lnTo>
                <a:lnTo>
                  <a:pt x="75742" y="6560"/>
                </a:lnTo>
                <a:cubicBezTo>
                  <a:pt x="78477" y="5890"/>
                  <a:pt x="82162" y="5108"/>
                  <a:pt x="86572" y="4271"/>
                </a:cubicBezTo>
                <a:cubicBezTo>
                  <a:pt x="130062" y="-3713"/>
                  <a:pt x="246239" y="-13873"/>
                  <a:pt x="265946" y="100797"/>
                </a:cubicBezTo>
                <a:cubicBezTo>
                  <a:pt x="290343" y="242432"/>
                  <a:pt x="293860" y="274253"/>
                  <a:pt x="293860" y="274253"/>
                </a:cubicBezTo>
                <a:close/>
              </a:path>
            </a:pathLst>
          </a:custGeom>
          <a:solidFill>
            <a:srgbClr val="EFB7B9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47" name="Freeform: Shape 246">
            <a:extLst>
              <a:ext uri="{FF2B5EF4-FFF2-40B4-BE49-F238E27FC236}">
                <a16:creationId xmlns:a16="http://schemas.microsoft.com/office/drawing/2014/main" id="{7F3E2983-D737-4903-80EB-EA3CFD2D64C7}"/>
              </a:ext>
            </a:extLst>
          </p:cNvPr>
          <p:cNvSpPr/>
          <p:nvPr/>
        </p:nvSpPr>
        <p:spPr>
          <a:xfrm>
            <a:off x="6941737" y="6058643"/>
            <a:ext cx="13789" cy="5582"/>
          </a:xfrm>
          <a:custGeom>
            <a:avLst/>
            <a:gdLst>
              <a:gd name="connsiteX0" fmla="*/ 13772 w 13789"/>
              <a:gd name="connsiteY0" fmla="*/ -172 h 5582"/>
              <a:gd name="connsiteX1" fmla="*/ -18 w 13789"/>
              <a:gd name="connsiteY1" fmla="*/ -172 h 5582"/>
              <a:gd name="connsiteX2" fmla="*/ -18 w 13789"/>
              <a:gd name="connsiteY2" fmla="*/ -172 h 5582"/>
              <a:gd name="connsiteX3" fmla="*/ 13604 w 13789"/>
              <a:gd name="connsiteY3" fmla="*/ -172 h 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89" h="5582">
                <a:moveTo>
                  <a:pt x="13772" y="-172"/>
                </a:moveTo>
                <a:lnTo>
                  <a:pt x="-18" y="-172"/>
                </a:lnTo>
                <a:lnTo>
                  <a:pt x="-18" y="-172"/>
                </a:lnTo>
                <a:lnTo>
                  <a:pt x="13604" y="-172"/>
                </a:lnTo>
                <a:close/>
              </a:path>
            </a:pathLst>
          </a:custGeom>
          <a:solidFill>
            <a:srgbClr val="EFB7B9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437D6F40-EF5C-42A4-8AE1-AE5B83A1564E}"/>
              </a:ext>
            </a:extLst>
          </p:cNvPr>
          <p:cNvSpPr/>
          <p:nvPr/>
        </p:nvSpPr>
        <p:spPr>
          <a:xfrm>
            <a:off x="6585220" y="5403976"/>
            <a:ext cx="341722" cy="531902"/>
          </a:xfrm>
          <a:custGeom>
            <a:avLst/>
            <a:gdLst>
              <a:gd name="connsiteX0" fmla="*/ 326240 w 341722"/>
              <a:gd name="connsiteY0" fmla="*/ 427779 h 531902"/>
              <a:gd name="connsiteX1" fmla="*/ 341705 w 341722"/>
              <a:gd name="connsiteY1" fmla="*/ 531730 h 531902"/>
              <a:gd name="connsiteX2" fmla="*/ 321886 w 341722"/>
              <a:gd name="connsiteY2" fmla="*/ 530726 h 531902"/>
              <a:gd name="connsiteX3" fmla="*/ 162721 w 341722"/>
              <a:gd name="connsiteY3" fmla="*/ 520174 h 531902"/>
              <a:gd name="connsiteX4" fmla="*/ 101311 w 341722"/>
              <a:gd name="connsiteY4" fmla="*/ 366146 h 531902"/>
              <a:gd name="connsiteX5" fmla="*/ 99301 w 341722"/>
              <a:gd name="connsiteY5" fmla="*/ 307080 h 531902"/>
              <a:gd name="connsiteX6" fmla="*/ 98240 w 341722"/>
              <a:gd name="connsiteY6" fmla="*/ 274923 h 531902"/>
              <a:gd name="connsiteX7" fmla="*/ 98240 w 341722"/>
              <a:gd name="connsiteY7" fmla="*/ 274923 h 531902"/>
              <a:gd name="connsiteX8" fmla="*/ 96900 w 341722"/>
              <a:gd name="connsiteY8" fmla="*/ 236179 h 531902"/>
              <a:gd name="connsiteX9" fmla="*/ 96565 w 341722"/>
              <a:gd name="connsiteY9" fmla="*/ 226576 h 531902"/>
              <a:gd name="connsiteX10" fmla="*/ 42077 w 341722"/>
              <a:gd name="connsiteY10" fmla="*/ 235118 h 531902"/>
              <a:gd name="connsiteX11" fmla="*/ 30633 w 341722"/>
              <a:gd name="connsiteY11" fmla="*/ 236626 h 531902"/>
              <a:gd name="connsiteX12" fmla="*/ 14722 w 341722"/>
              <a:gd name="connsiteY12" fmla="*/ 238245 h 531902"/>
              <a:gd name="connsiteX13" fmla="*/ 2384 w 341722"/>
              <a:gd name="connsiteY13" fmla="*/ 238245 h 531902"/>
              <a:gd name="connsiteX14" fmla="*/ 11875 w 341722"/>
              <a:gd name="connsiteY14" fmla="*/ 148920 h 531902"/>
              <a:gd name="connsiteX15" fmla="*/ 57430 w 341722"/>
              <a:gd name="connsiteY15" fmla="*/ 38661 h 531902"/>
              <a:gd name="connsiteX16" fmla="*/ 70159 w 341722"/>
              <a:gd name="connsiteY16" fmla="*/ 7956 h 531902"/>
              <a:gd name="connsiteX17" fmla="*/ 75742 w 341722"/>
              <a:gd name="connsiteY17" fmla="*/ 6560 h 531902"/>
              <a:gd name="connsiteX18" fmla="*/ 86572 w 341722"/>
              <a:gd name="connsiteY18" fmla="*/ 4271 h 531902"/>
              <a:gd name="connsiteX19" fmla="*/ 265946 w 341722"/>
              <a:gd name="connsiteY19" fmla="*/ 100797 h 531902"/>
              <a:gd name="connsiteX20" fmla="*/ 293860 w 341722"/>
              <a:gd name="connsiteY20" fmla="*/ 274253 h 53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1722" h="531902">
                <a:moveTo>
                  <a:pt x="326240" y="427779"/>
                </a:moveTo>
                <a:cubicBezTo>
                  <a:pt x="326240" y="427779"/>
                  <a:pt x="333051" y="478359"/>
                  <a:pt x="341705" y="531730"/>
                </a:cubicBezTo>
                <a:lnTo>
                  <a:pt x="321886" y="530726"/>
                </a:lnTo>
                <a:cubicBezTo>
                  <a:pt x="268888" y="527973"/>
                  <a:pt x="215830" y="524456"/>
                  <a:pt x="162721" y="520174"/>
                </a:cubicBezTo>
                <a:cubicBezTo>
                  <a:pt x="132574" y="450334"/>
                  <a:pt x="101311" y="367430"/>
                  <a:pt x="101311" y="366146"/>
                </a:cubicBezTo>
                <a:cubicBezTo>
                  <a:pt x="101311" y="364862"/>
                  <a:pt x="100362" y="337562"/>
                  <a:pt x="99301" y="307080"/>
                </a:cubicBezTo>
                <a:cubicBezTo>
                  <a:pt x="98966" y="296361"/>
                  <a:pt x="98575" y="285307"/>
                  <a:pt x="98240" y="274923"/>
                </a:cubicBezTo>
                <a:lnTo>
                  <a:pt x="98240" y="274923"/>
                </a:lnTo>
                <a:cubicBezTo>
                  <a:pt x="97682" y="259180"/>
                  <a:pt x="97179" y="245000"/>
                  <a:pt x="96900" y="236179"/>
                </a:cubicBezTo>
                <a:cubicBezTo>
                  <a:pt x="96900" y="230149"/>
                  <a:pt x="96565" y="226576"/>
                  <a:pt x="96565" y="226576"/>
                </a:cubicBezTo>
                <a:cubicBezTo>
                  <a:pt x="96565" y="226576"/>
                  <a:pt x="67870" y="231601"/>
                  <a:pt x="42077" y="235118"/>
                </a:cubicBezTo>
                <a:lnTo>
                  <a:pt x="30633" y="236626"/>
                </a:lnTo>
                <a:cubicBezTo>
                  <a:pt x="24715" y="237351"/>
                  <a:pt x="19467" y="237910"/>
                  <a:pt x="14722" y="238245"/>
                </a:cubicBezTo>
                <a:cubicBezTo>
                  <a:pt x="10636" y="238870"/>
                  <a:pt x="6471" y="238870"/>
                  <a:pt x="2384" y="238245"/>
                </a:cubicBezTo>
                <a:cubicBezTo>
                  <a:pt x="-6437" y="234839"/>
                  <a:pt x="11875" y="148920"/>
                  <a:pt x="11875" y="148920"/>
                </a:cubicBezTo>
                <a:lnTo>
                  <a:pt x="57430" y="38661"/>
                </a:lnTo>
                <a:lnTo>
                  <a:pt x="70159" y="7956"/>
                </a:lnTo>
                <a:lnTo>
                  <a:pt x="75742" y="6560"/>
                </a:lnTo>
                <a:cubicBezTo>
                  <a:pt x="78477" y="5890"/>
                  <a:pt x="82162" y="5108"/>
                  <a:pt x="86572" y="4271"/>
                </a:cubicBezTo>
                <a:cubicBezTo>
                  <a:pt x="130062" y="-3713"/>
                  <a:pt x="246239" y="-13873"/>
                  <a:pt x="265946" y="100797"/>
                </a:cubicBezTo>
                <a:cubicBezTo>
                  <a:pt x="290343" y="242432"/>
                  <a:pt x="293860" y="274253"/>
                  <a:pt x="293860" y="274253"/>
                </a:cubicBezTo>
                <a:close/>
              </a:path>
            </a:pathLst>
          </a:custGeom>
          <a:solidFill>
            <a:srgbClr val="000000">
              <a:alpha val="5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49" name="Freeform: Shape 248">
            <a:extLst>
              <a:ext uri="{FF2B5EF4-FFF2-40B4-BE49-F238E27FC236}">
                <a16:creationId xmlns:a16="http://schemas.microsoft.com/office/drawing/2014/main" id="{25640B7C-5FA0-457D-8C79-BB47D4F2F921}"/>
              </a:ext>
            </a:extLst>
          </p:cNvPr>
          <p:cNvSpPr/>
          <p:nvPr/>
        </p:nvSpPr>
        <p:spPr>
          <a:xfrm>
            <a:off x="6941737" y="6058643"/>
            <a:ext cx="13789" cy="5582"/>
          </a:xfrm>
          <a:custGeom>
            <a:avLst/>
            <a:gdLst>
              <a:gd name="connsiteX0" fmla="*/ 13772 w 13789"/>
              <a:gd name="connsiteY0" fmla="*/ -172 h 5582"/>
              <a:gd name="connsiteX1" fmla="*/ -18 w 13789"/>
              <a:gd name="connsiteY1" fmla="*/ -172 h 5582"/>
              <a:gd name="connsiteX2" fmla="*/ -18 w 13789"/>
              <a:gd name="connsiteY2" fmla="*/ -172 h 5582"/>
              <a:gd name="connsiteX3" fmla="*/ 13604 w 13789"/>
              <a:gd name="connsiteY3" fmla="*/ -172 h 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89" h="5582">
                <a:moveTo>
                  <a:pt x="13772" y="-172"/>
                </a:moveTo>
                <a:lnTo>
                  <a:pt x="-18" y="-172"/>
                </a:lnTo>
                <a:lnTo>
                  <a:pt x="-18" y="-172"/>
                </a:lnTo>
                <a:lnTo>
                  <a:pt x="13604" y="-172"/>
                </a:lnTo>
                <a:close/>
              </a:path>
            </a:pathLst>
          </a:custGeom>
          <a:solidFill>
            <a:srgbClr val="000000">
              <a:alpha val="5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50" name="Freeform: Shape 249">
            <a:extLst>
              <a:ext uri="{FF2B5EF4-FFF2-40B4-BE49-F238E27FC236}">
                <a16:creationId xmlns:a16="http://schemas.microsoft.com/office/drawing/2014/main" id="{650F90E5-9BD3-4DB4-BDE1-A148A0A5FD5C}"/>
              </a:ext>
            </a:extLst>
          </p:cNvPr>
          <p:cNvSpPr/>
          <p:nvPr/>
        </p:nvSpPr>
        <p:spPr>
          <a:xfrm>
            <a:off x="6570314" y="5434852"/>
            <a:ext cx="336809" cy="500021"/>
          </a:xfrm>
          <a:custGeom>
            <a:avLst/>
            <a:gdLst>
              <a:gd name="connsiteX0" fmla="*/ 336791 w 336809"/>
              <a:gd name="connsiteY0" fmla="*/ 499849 h 500021"/>
              <a:gd name="connsiteX1" fmla="*/ 177627 w 336809"/>
              <a:gd name="connsiteY1" fmla="*/ 489298 h 500021"/>
              <a:gd name="connsiteX2" fmla="*/ 157529 w 336809"/>
              <a:gd name="connsiteY2" fmla="*/ 487679 h 500021"/>
              <a:gd name="connsiteX3" fmla="*/ 148653 w 336809"/>
              <a:gd name="connsiteY3" fmla="*/ 486953 h 500021"/>
              <a:gd name="connsiteX4" fmla="*/ 101422 w 336809"/>
              <a:gd name="connsiteY4" fmla="*/ 366533 h 500021"/>
              <a:gd name="connsiteX5" fmla="*/ 99413 w 336809"/>
              <a:gd name="connsiteY5" fmla="*/ 307467 h 500021"/>
              <a:gd name="connsiteX6" fmla="*/ 96677 w 336809"/>
              <a:gd name="connsiteY6" fmla="*/ 226964 h 500021"/>
              <a:gd name="connsiteX7" fmla="*/ 92936 w 336809"/>
              <a:gd name="connsiteY7" fmla="*/ 227578 h 500021"/>
              <a:gd name="connsiteX8" fmla="*/ 91373 w 336809"/>
              <a:gd name="connsiteY8" fmla="*/ 227857 h 500021"/>
              <a:gd name="connsiteX9" fmla="*/ 90703 w 336809"/>
              <a:gd name="connsiteY9" fmla="*/ 227857 h 500021"/>
              <a:gd name="connsiteX10" fmla="*/ 89364 w 336809"/>
              <a:gd name="connsiteY10" fmla="*/ 227857 h 500021"/>
              <a:gd name="connsiteX11" fmla="*/ 80375 w 336809"/>
              <a:gd name="connsiteY11" fmla="*/ 229365 h 500021"/>
              <a:gd name="connsiteX12" fmla="*/ 75462 w 336809"/>
              <a:gd name="connsiteY12" fmla="*/ 230146 h 500021"/>
              <a:gd name="connsiteX13" fmla="*/ 45371 w 336809"/>
              <a:gd name="connsiteY13" fmla="*/ 234724 h 500021"/>
              <a:gd name="connsiteX14" fmla="*/ 43026 w 336809"/>
              <a:gd name="connsiteY14" fmla="*/ 235059 h 500021"/>
              <a:gd name="connsiteX15" fmla="*/ 36886 w 336809"/>
              <a:gd name="connsiteY15" fmla="*/ 235840 h 500021"/>
              <a:gd name="connsiteX16" fmla="*/ 31303 w 336809"/>
              <a:gd name="connsiteY16" fmla="*/ 236510 h 500021"/>
              <a:gd name="connsiteX17" fmla="*/ 31303 w 336809"/>
              <a:gd name="connsiteY17" fmla="*/ 236510 h 500021"/>
              <a:gd name="connsiteX18" fmla="*/ 19244 w 336809"/>
              <a:gd name="connsiteY18" fmla="*/ 237850 h 500021"/>
              <a:gd name="connsiteX19" fmla="*/ 14722 w 336809"/>
              <a:gd name="connsiteY19" fmla="*/ 238241 h 500021"/>
              <a:gd name="connsiteX20" fmla="*/ 2384 w 336809"/>
              <a:gd name="connsiteY20" fmla="*/ 238241 h 500021"/>
              <a:gd name="connsiteX21" fmla="*/ 11875 w 336809"/>
              <a:gd name="connsiteY21" fmla="*/ 148917 h 500021"/>
              <a:gd name="connsiteX22" fmla="*/ 70159 w 336809"/>
              <a:gd name="connsiteY22" fmla="*/ 7952 h 500021"/>
              <a:gd name="connsiteX23" fmla="*/ 72169 w 336809"/>
              <a:gd name="connsiteY23" fmla="*/ 7394 h 500021"/>
              <a:gd name="connsiteX24" fmla="*/ 90480 w 336809"/>
              <a:gd name="connsiteY24" fmla="*/ 3598 h 500021"/>
              <a:gd name="connsiteX25" fmla="*/ 101311 w 336809"/>
              <a:gd name="connsiteY25" fmla="*/ 1979 h 500021"/>
              <a:gd name="connsiteX26" fmla="*/ 265946 w 336809"/>
              <a:gd name="connsiteY26" fmla="*/ 100793 h 500021"/>
              <a:gd name="connsiteX27" fmla="*/ 293860 w 336809"/>
              <a:gd name="connsiteY27" fmla="*/ 274250 h 500021"/>
              <a:gd name="connsiteX28" fmla="*/ 326408 w 336809"/>
              <a:gd name="connsiteY28" fmla="*/ 428223 h 500021"/>
              <a:gd name="connsiteX29" fmla="*/ 336791 w 336809"/>
              <a:gd name="connsiteY29" fmla="*/ 499849 h 50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6809" h="500021">
                <a:moveTo>
                  <a:pt x="336791" y="499849"/>
                </a:moveTo>
                <a:cubicBezTo>
                  <a:pt x="283794" y="497097"/>
                  <a:pt x="230736" y="493580"/>
                  <a:pt x="177627" y="489298"/>
                </a:cubicBezTo>
                <a:lnTo>
                  <a:pt x="157529" y="487679"/>
                </a:lnTo>
                <a:lnTo>
                  <a:pt x="148653" y="486953"/>
                </a:lnTo>
                <a:cubicBezTo>
                  <a:pt x="123642" y="426604"/>
                  <a:pt x="101422" y="367594"/>
                  <a:pt x="101422" y="366533"/>
                </a:cubicBezTo>
                <a:cubicBezTo>
                  <a:pt x="101422" y="365472"/>
                  <a:pt x="100473" y="337949"/>
                  <a:pt x="99413" y="307467"/>
                </a:cubicBezTo>
                <a:cubicBezTo>
                  <a:pt x="98128" y="269393"/>
                  <a:pt x="96677" y="226964"/>
                  <a:pt x="96677" y="226964"/>
                </a:cubicBezTo>
                <a:lnTo>
                  <a:pt x="92936" y="227578"/>
                </a:lnTo>
                <a:lnTo>
                  <a:pt x="91373" y="227857"/>
                </a:lnTo>
                <a:lnTo>
                  <a:pt x="90703" y="227857"/>
                </a:lnTo>
                <a:lnTo>
                  <a:pt x="89364" y="227857"/>
                </a:lnTo>
                <a:lnTo>
                  <a:pt x="80375" y="229365"/>
                </a:lnTo>
                <a:lnTo>
                  <a:pt x="75462" y="230146"/>
                </a:lnTo>
                <a:cubicBezTo>
                  <a:pt x="66586" y="231598"/>
                  <a:pt x="55867" y="233217"/>
                  <a:pt x="45371" y="234724"/>
                </a:cubicBezTo>
                <a:lnTo>
                  <a:pt x="43026" y="235059"/>
                </a:lnTo>
                <a:lnTo>
                  <a:pt x="36886" y="235840"/>
                </a:lnTo>
                <a:lnTo>
                  <a:pt x="31303" y="236510"/>
                </a:lnTo>
                <a:lnTo>
                  <a:pt x="31303" y="236510"/>
                </a:lnTo>
                <a:cubicBezTo>
                  <a:pt x="27004" y="237069"/>
                  <a:pt x="22929" y="237515"/>
                  <a:pt x="19244" y="237850"/>
                </a:cubicBezTo>
                <a:lnTo>
                  <a:pt x="14722" y="238241"/>
                </a:lnTo>
                <a:cubicBezTo>
                  <a:pt x="10635" y="238894"/>
                  <a:pt x="6471" y="238894"/>
                  <a:pt x="2384" y="238241"/>
                </a:cubicBezTo>
                <a:cubicBezTo>
                  <a:pt x="-6437" y="234836"/>
                  <a:pt x="11875" y="148917"/>
                  <a:pt x="11875" y="148917"/>
                </a:cubicBezTo>
                <a:lnTo>
                  <a:pt x="70159" y="7952"/>
                </a:lnTo>
                <a:lnTo>
                  <a:pt x="72169" y="7394"/>
                </a:lnTo>
                <a:cubicBezTo>
                  <a:pt x="75239" y="6612"/>
                  <a:pt x="81715" y="5105"/>
                  <a:pt x="90480" y="3598"/>
                </a:cubicBezTo>
                <a:cubicBezTo>
                  <a:pt x="93774" y="3039"/>
                  <a:pt x="97403" y="2481"/>
                  <a:pt x="101311" y="1979"/>
                </a:cubicBezTo>
                <a:cubicBezTo>
                  <a:pt x="151890" y="-4497"/>
                  <a:pt x="248137" y="-2655"/>
                  <a:pt x="265946" y="100793"/>
                </a:cubicBezTo>
                <a:cubicBezTo>
                  <a:pt x="290343" y="242428"/>
                  <a:pt x="293860" y="274250"/>
                  <a:pt x="293860" y="274250"/>
                </a:cubicBezTo>
                <a:lnTo>
                  <a:pt x="326408" y="428223"/>
                </a:lnTo>
                <a:cubicBezTo>
                  <a:pt x="326408" y="428223"/>
                  <a:pt x="330651" y="460044"/>
                  <a:pt x="336791" y="499849"/>
                </a:cubicBezTo>
                <a:close/>
              </a:path>
            </a:pathLst>
          </a:custGeom>
          <a:solidFill>
            <a:srgbClr val="EFB7B9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734FA31C-8B85-4CE7-BF00-628CA932528A}"/>
              </a:ext>
            </a:extLst>
          </p:cNvPr>
          <p:cNvSpPr/>
          <p:nvPr/>
        </p:nvSpPr>
        <p:spPr>
          <a:xfrm>
            <a:off x="6585166" y="5639786"/>
            <a:ext cx="102952" cy="102705"/>
          </a:xfrm>
          <a:custGeom>
            <a:avLst/>
            <a:gdLst>
              <a:gd name="connsiteX0" fmla="*/ 84561 w 102952"/>
              <a:gd name="connsiteY0" fmla="*/ 102533 h 102705"/>
              <a:gd name="connsiteX1" fmla="*/ 81826 w 102952"/>
              <a:gd name="connsiteY1" fmla="*/ 21974 h 102705"/>
              <a:gd name="connsiteX2" fmla="*/ -18 w 102952"/>
              <a:gd name="connsiteY2" fmla="*/ 33642 h 102705"/>
              <a:gd name="connsiteX3" fmla="*/ 5230 w 102952"/>
              <a:gd name="connsiteY3" fmla="*/ 15889 h 102705"/>
              <a:gd name="connsiteX4" fmla="*/ 102816 w 102952"/>
              <a:gd name="connsiteY4" fmla="*/ 4388 h 102705"/>
              <a:gd name="connsiteX5" fmla="*/ 84561 w 102952"/>
              <a:gd name="connsiteY5" fmla="*/ 102533 h 10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2" h="102705">
                <a:moveTo>
                  <a:pt x="84561" y="102533"/>
                </a:moveTo>
                <a:cubicBezTo>
                  <a:pt x="83277" y="64459"/>
                  <a:pt x="81826" y="21974"/>
                  <a:pt x="81826" y="21974"/>
                </a:cubicBezTo>
                <a:cubicBezTo>
                  <a:pt x="81826" y="21974"/>
                  <a:pt x="25998" y="31744"/>
                  <a:pt x="-18" y="33642"/>
                </a:cubicBezTo>
                <a:lnTo>
                  <a:pt x="5230" y="15889"/>
                </a:lnTo>
                <a:cubicBezTo>
                  <a:pt x="5230" y="15889"/>
                  <a:pt x="100807" y="-10517"/>
                  <a:pt x="102816" y="4388"/>
                </a:cubicBezTo>
                <a:cubicBezTo>
                  <a:pt x="104268" y="14828"/>
                  <a:pt x="91986" y="70321"/>
                  <a:pt x="84561" y="102533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52" name="Freeform: Shape 251">
            <a:extLst>
              <a:ext uri="{FF2B5EF4-FFF2-40B4-BE49-F238E27FC236}">
                <a16:creationId xmlns:a16="http://schemas.microsoft.com/office/drawing/2014/main" id="{E0F1C550-AC0C-4FE5-A797-B25F206E4FE5}"/>
              </a:ext>
            </a:extLst>
          </p:cNvPr>
          <p:cNvSpPr/>
          <p:nvPr/>
        </p:nvSpPr>
        <p:spPr>
          <a:xfrm>
            <a:off x="6570420" y="5408139"/>
            <a:ext cx="101334" cy="265929"/>
          </a:xfrm>
          <a:custGeom>
            <a:avLst/>
            <a:gdLst>
              <a:gd name="connsiteX0" fmla="*/ 101316 w 101334"/>
              <a:gd name="connsiteY0" fmla="*/ -172 h 265929"/>
              <a:gd name="connsiteX1" fmla="*/ 101316 w 101334"/>
              <a:gd name="connsiteY1" fmla="*/ 40192 h 265929"/>
              <a:gd name="connsiteX2" fmla="*/ 59278 w 101334"/>
              <a:gd name="connsiteY2" fmla="*/ 223808 h 265929"/>
              <a:gd name="connsiteX3" fmla="*/ 56766 w 101334"/>
              <a:gd name="connsiteY3" fmla="*/ 230899 h 265929"/>
              <a:gd name="connsiteX4" fmla="*/ 42920 w 101334"/>
              <a:gd name="connsiteY4" fmla="*/ 262051 h 265929"/>
              <a:gd name="connsiteX5" fmla="*/ 14728 w 101334"/>
              <a:gd name="connsiteY5" fmla="*/ 265289 h 265929"/>
              <a:gd name="connsiteX6" fmla="*/ 2389 w 101334"/>
              <a:gd name="connsiteY6" fmla="*/ 265289 h 265929"/>
              <a:gd name="connsiteX7" fmla="*/ 11824 w 101334"/>
              <a:gd name="connsiteY7" fmla="*/ 175964 h 265929"/>
              <a:gd name="connsiteX8" fmla="*/ 70108 w 101334"/>
              <a:gd name="connsiteY8" fmla="*/ 35055 h 265929"/>
              <a:gd name="connsiteX9" fmla="*/ 72174 w 101334"/>
              <a:gd name="connsiteY9" fmla="*/ 34497 h 265929"/>
              <a:gd name="connsiteX10" fmla="*/ 84847 w 101334"/>
              <a:gd name="connsiteY10" fmla="*/ 3736 h 265929"/>
              <a:gd name="connsiteX11" fmla="*/ 101316 w 101334"/>
              <a:gd name="connsiteY11" fmla="*/ -172 h 26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334" h="265929">
                <a:moveTo>
                  <a:pt x="101316" y="-172"/>
                </a:moveTo>
                <a:lnTo>
                  <a:pt x="101316" y="40192"/>
                </a:lnTo>
                <a:cubicBezTo>
                  <a:pt x="101316" y="40192"/>
                  <a:pt x="96571" y="112767"/>
                  <a:pt x="59278" y="223808"/>
                </a:cubicBezTo>
                <a:cubicBezTo>
                  <a:pt x="58497" y="226209"/>
                  <a:pt x="57659" y="228554"/>
                  <a:pt x="56766" y="230899"/>
                </a:cubicBezTo>
                <a:cubicBezTo>
                  <a:pt x="52858" y="241584"/>
                  <a:pt x="48230" y="251990"/>
                  <a:pt x="42920" y="262051"/>
                </a:cubicBezTo>
                <a:cubicBezTo>
                  <a:pt x="32425" y="263502"/>
                  <a:pt x="22264" y="264730"/>
                  <a:pt x="14728" y="265289"/>
                </a:cubicBezTo>
                <a:cubicBezTo>
                  <a:pt x="10641" y="265914"/>
                  <a:pt x="6476" y="265914"/>
                  <a:pt x="2389" y="265289"/>
                </a:cubicBezTo>
                <a:cubicBezTo>
                  <a:pt x="-6431" y="261883"/>
                  <a:pt x="11824" y="175964"/>
                  <a:pt x="11824" y="175964"/>
                </a:cubicBezTo>
                <a:lnTo>
                  <a:pt x="70108" y="35055"/>
                </a:lnTo>
                <a:lnTo>
                  <a:pt x="72174" y="34497"/>
                </a:lnTo>
                <a:lnTo>
                  <a:pt x="84847" y="3736"/>
                </a:lnTo>
                <a:cubicBezTo>
                  <a:pt x="84847" y="3736"/>
                  <a:pt x="91100" y="1726"/>
                  <a:pt x="101316" y="-17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739F22AF-E1D2-483B-97E5-37BEC6DA52AA}"/>
              </a:ext>
            </a:extLst>
          </p:cNvPr>
          <p:cNvSpPr/>
          <p:nvPr/>
        </p:nvSpPr>
        <p:spPr>
          <a:xfrm>
            <a:off x="5716258" y="5401775"/>
            <a:ext cx="944666" cy="432775"/>
          </a:xfrm>
          <a:custGeom>
            <a:avLst/>
            <a:gdLst>
              <a:gd name="connsiteX0" fmla="*/ 944648 w 944666"/>
              <a:gd name="connsiteY0" fmla="*/ -172 h 432775"/>
              <a:gd name="connsiteX1" fmla="*/ 944648 w 944666"/>
              <a:gd name="connsiteY1" fmla="*/ 46556 h 432775"/>
              <a:gd name="connsiteX2" fmla="*/ 902610 w 944666"/>
              <a:gd name="connsiteY2" fmla="*/ 230228 h 432775"/>
              <a:gd name="connsiteX3" fmla="*/ 899540 w 944666"/>
              <a:gd name="connsiteY3" fmla="*/ 238770 h 432775"/>
              <a:gd name="connsiteX4" fmla="*/ 895687 w 944666"/>
              <a:gd name="connsiteY4" fmla="*/ 248372 h 432775"/>
              <a:gd name="connsiteX5" fmla="*/ 885527 w 944666"/>
              <a:gd name="connsiteY5" fmla="*/ 269922 h 432775"/>
              <a:gd name="connsiteX6" fmla="*/ 885527 w 944666"/>
              <a:gd name="connsiteY6" fmla="*/ 269922 h 432775"/>
              <a:gd name="connsiteX7" fmla="*/ 783586 w 944666"/>
              <a:gd name="connsiteY7" fmla="*/ 386602 h 432775"/>
              <a:gd name="connsiteX8" fmla="*/ 772420 w 944666"/>
              <a:gd name="connsiteY8" fmla="*/ 394920 h 432775"/>
              <a:gd name="connsiteX9" fmla="*/ 772141 w 944666"/>
              <a:gd name="connsiteY9" fmla="*/ 394920 h 432775"/>
              <a:gd name="connsiteX10" fmla="*/ 759970 w 944666"/>
              <a:gd name="connsiteY10" fmla="*/ 403071 h 432775"/>
              <a:gd name="connsiteX11" fmla="*/ 757179 w 944666"/>
              <a:gd name="connsiteY11" fmla="*/ 404801 h 432775"/>
              <a:gd name="connsiteX12" fmla="*/ 655517 w 944666"/>
              <a:gd name="connsiteY12" fmla="*/ 385820 h 432775"/>
              <a:gd name="connsiteX13" fmla="*/ 479995 w 944666"/>
              <a:gd name="connsiteY13" fmla="*/ 417698 h 432775"/>
              <a:gd name="connsiteX14" fmla="*/ 364041 w 944666"/>
              <a:gd name="connsiteY14" fmla="*/ 430873 h 432775"/>
              <a:gd name="connsiteX15" fmla="*/ 344111 w 944666"/>
              <a:gd name="connsiteY15" fmla="*/ 431822 h 432775"/>
              <a:gd name="connsiteX16" fmla="*/ 308437 w 944666"/>
              <a:gd name="connsiteY16" fmla="*/ 432604 h 432775"/>
              <a:gd name="connsiteX17" fmla="*/ 278290 w 944666"/>
              <a:gd name="connsiteY17" fmla="*/ 432213 h 432775"/>
              <a:gd name="connsiteX18" fmla="*/ 278290 w 944666"/>
              <a:gd name="connsiteY18" fmla="*/ 432213 h 432775"/>
              <a:gd name="connsiteX19" fmla="*/ 179810 w 944666"/>
              <a:gd name="connsiteY19" fmla="*/ 423001 h 432775"/>
              <a:gd name="connsiteX20" fmla="*/ 126662 w 944666"/>
              <a:gd name="connsiteY20" fmla="*/ 411222 h 432775"/>
              <a:gd name="connsiteX21" fmla="*/ 89872 w 944666"/>
              <a:gd name="connsiteY21" fmla="*/ 398940 h 432775"/>
              <a:gd name="connsiteX22" fmla="*/ 19752 w 944666"/>
              <a:gd name="connsiteY22" fmla="*/ 186795 h 432775"/>
              <a:gd name="connsiteX23" fmla="*/ 22934 w 944666"/>
              <a:gd name="connsiteY23" fmla="*/ 179537 h 432775"/>
              <a:gd name="connsiteX24" fmla="*/ 30918 w 944666"/>
              <a:gd name="connsiteY24" fmla="*/ 163514 h 432775"/>
              <a:gd name="connsiteX25" fmla="*/ 39068 w 944666"/>
              <a:gd name="connsiteY25" fmla="*/ 143807 h 432775"/>
              <a:gd name="connsiteX26" fmla="*/ 39068 w 944666"/>
              <a:gd name="connsiteY26" fmla="*/ 143807 h 432775"/>
              <a:gd name="connsiteX27" fmla="*/ 52411 w 944666"/>
              <a:gd name="connsiteY27" fmla="*/ 111483 h 432775"/>
              <a:gd name="connsiteX28" fmla="*/ 55370 w 944666"/>
              <a:gd name="connsiteY28" fmla="*/ 104393 h 432775"/>
              <a:gd name="connsiteX29" fmla="*/ 56207 w 944666"/>
              <a:gd name="connsiteY29" fmla="*/ 102327 h 432775"/>
              <a:gd name="connsiteX30" fmla="*/ 66089 w 944666"/>
              <a:gd name="connsiteY30" fmla="*/ 78377 h 432775"/>
              <a:gd name="connsiteX31" fmla="*/ 205658 w 944666"/>
              <a:gd name="connsiteY31" fmla="*/ 60289 h 432775"/>
              <a:gd name="connsiteX32" fmla="*/ 308213 w 944666"/>
              <a:gd name="connsiteY32" fmla="*/ 47002 h 432775"/>
              <a:gd name="connsiteX33" fmla="*/ 339421 w 944666"/>
              <a:gd name="connsiteY33" fmla="*/ 42983 h 432775"/>
              <a:gd name="connsiteX34" fmla="*/ 360580 w 944666"/>
              <a:gd name="connsiteY34" fmla="*/ 40247 h 432775"/>
              <a:gd name="connsiteX35" fmla="*/ 400943 w 944666"/>
              <a:gd name="connsiteY35" fmla="*/ 34999 h 432775"/>
              <a:gd name="connsiteX36" fmla="*/ 416128 w 944666"/>
              <a:gd name="connsiteY36" fmla="*/ 33045 h 432775"/>
              <a:gd name="connsiteX37" fmla="*/ 444433 w 944666"/>
              <a:gd name="connsiteY37" fmla="*/ 30812 h 432775"/>
              <a:gd name="connsiteX38" fmla="*/ 459506 w 944666"/>
              <a:gd name="connsiteY38" fmla="*/ 33045 h 432775"/>
              <a:gd name="connsiteX39" fmla="*/ 555753 w 944666"/>
              <a:gd name="connsiteY39" fmla="*/ 24225 h 432775"/>
              <a:gd name="connsiteX40" fmla="*/ 680416 w 944666"/>
              <a:gd name="connsiteY40" fmla="*/ 10659 h 432775"/>
              <a:gd name="connsiteX41" fmla="*/ 767005 w 944666"/>
              <a:gd name="connsiteY41" fmla="*/ 11217 h 432775"/>
              <a:gd name="connsiteX42" fmla="*/ 767005 w 944666"/>
              <a:gd name="connsiteY42" fmla="*/ 11217 h 432775"/>
              <a:gd name="connsiteX43" fmla="*/ 774151 w 944666"/>
              <a:gd name="connsiteY43" fmla="*/ 10882 h 432775"/>
              <a:gd name="connsiteX44" fmla="*/ 783418 w 944666"/>
              <a:gd name="connsiteY44" fmla="*/ 10491 h 432775"/>
              <a:gd name="connsiteX45" fmla="*/ 785428 w 944666"/>
              <a:gd name="connsiteY45" fmla="*/ 10491 h 432775"/>
              <a:gd name="connsiteX46" fmla="*/ 944648 w 944666"/>
              <a:gd name="connsiteY46" fmla="*/ -172 h 43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44666" h="432775">
                <a:moveTo>
                  <a:pt x="944648" y="-172"/>
                </a:moveTo>
                <a:lnTo>
                  <a:pt x="944648" y="46556"/>
                </a:lnTo>
                <a:cubicBezTo>
                  <a:pt x="944648" y="46556"/>
                  <a:pt x="939903" y="119132"/>
                  <a:pt x="902610" y="230228"/>
                </a:cubicBezTo>
                <a:cubicBezTo>
                  <a:pt x="901661" y="233132"/>
                  <a:pt x="900600" y="235811"/>
                  <a:pt x="899540" y="238770"/>
                </a:cubicBezTo>
                <a:cubicBezTo>
                  <a:pt x="898479" y="241729"/>
                  <a:pt x="897083" y="245246"/>
                  <a:pt x="895687" y="248372"/>
                </a:cubicBezTo>
                <a:cubicBezTo>
                  <a:pt x="892617" y="255798"/>
                  <a:pt x="889156" y="262999"/>
                  <a:pt x="885527" y="269922"/>
                </a:cubicBezTo>
                <a:lnTo>
                  <a:pt x="885527" y="269922"/>
                </a:lnTo>
                <a:cubicBezTo>
                  <a:pt x="856329" y="325247"/>
                  <a:pt x="811835" y="364829"/>
                  <a:pt x="783586" y="386602"/>
                </a:cubicBezTo>
                <a:cubicBezTo>
                  <a:pt x="779454" y="389784"/>
                  <a:pt x="775602" y="392575"/>
                  <a:pt x="772420" y="394920"/>
                </a:cubicBezTo>
                <a:lnTo>
                  <a:pt x="772141" y="394920"/>
                </a:lnTo>
                <a:cubicBezTo>
                  <a:pt x="766558" y="398716"/>
                  <a:pt x="762539" y="401452"/>
                  <a:pt x="759970" y="403071"/>
                </a:cubicBezTo>
                <a:cubicBezTo>
                  <a:pt x="757403" y="404690"/>
                  <a:pt x="757179" y="404801"/>
                  <a:pt x="757179" y="404801"/>
                </a:cubicBezTo>
                <a:cubicBezTo>
                  <a:pt x="730717" y="388555"/>
                  <a:pt x="655517" y="385820"/>
                  <a:pt x="655517" y="385820"/>
                </a:cubicBezTo>
                <a:lnTo>
                  <a:pt x="479995" y="417698"/>
                </a:lnTo>
                <a:cubicBezTo>
                  <a:pt x="441630" y="424302"/>
                  <a:pt x="402914" y="428701"/>
                  <a:pt x="364041" y="430873"/>
                </a:cubicBezTo>
                <a:lnTo>
                  <a:pt x="344111" y="431822"/>
                </a:lnTo>
                <a:cubicBezTo>
                  <a:pt x="332610" y="432269"/>
                  <a:pt x="320663" y="432548"/>
                  <a:pt x="308437" y="432604"/>
                </a:cubicBezTo>
                <a:cubicBezTo>
                  <a:pt x="298555" y="432604"/>
                  <a:pt x="288506" y="432604"/>
                  <a:pt x="278290" y="432213"/>
                </a:cubicBezTo>
                <a:lnTo>
                  <a:pt x="278290" y="432213"/>
                </a:lnTo>
                <a:cubicBezTo>
                  <a:pt x="245290" y="431387"/>
                  <a:pt x="212391" y="428305"/>
                  <a:pt x="179810" y="423001"/>
                </a:cubicBezTo>
                <a:cubicBezTo>
                  <a:pt x="161889" y="420059"/>
                  <a:pt x="144147" y="416129"/>
                  <a:pt x="126662" y="411222"/>
                </a:cubicBezTo>
                <a:cubicBezTo>
                  <a:pt x="114196" y="407766"/>
                  <a:pt x="101914" y="403668"/>
                  <a:pt x="89872" y="398940"/>
                </a:cubicBezTo>
                <a:cubicBezTo>
                  <a:pt x="-32949" y="350704"/>
                  <a:pt x="-960" y="236314"/>
                  <a:pt x="19752" y="186795"/>
                </a:cubicBezTo>
                <a:cubicBezTo>
                  <a:pt x="20869" y="184171"/>
                  <a:pt x="21929" y="181770"/>
                  <a:pt x="22934" y="179537"/>
                </a:cubicBezTo>
                <a:cubicBezTo>
                  <a:pt x="27512" y="169432"/>
                  <a:pt x="30918" y="163514"/>
                  <a:pt x="30918" y="163514"/>
                </a:cubicBezTo>
                <a:lnTo>
                  <a:pt x="39068" y="143807"/>
                </a:lnTo>
                <a:lnTo>
                  <a:pt x="39068" y="143807"/>
                </a:lnTo>
                <a:lnTo>
                  <a:pt x="52411" y="111483"/>
                </a:lnTo>
                <a:lnTo>
                  <a:pt x="55370" y="104393"/>
                </a:lnTo>
                <a:lnTo>
                  <a:pt x="56207" y="102327"/>
                </a:lnTo>
                <a:lnTo>
                  <a:pt x="66089" y="78377"/>
                </a:lnTo>
                <a:lnTo>
                  <a:pt x="205658" y="60289"/>
                </a:lnTo>
                <a:lnTo>
                  <a:pt x="308213" y="47002"/>
                </a:lnTo>
                <a:lnTo>
                  <a:pt x="339421" y="42983"/>
                </a:lnTo>
                <a:lnTo>
                  <a:pt x="360580" y="40247"/>
                </a:lnTo>
                <a:lnTo>
                  <a:pt x="400943" y="34999"/>
                </a:lnTo>
                <a:lnTo>
                  <a:pt x="416128" y="33045"/>
                </a:lnTo>
                <a:cubicBezTo>
                  <a:pt x="425496" y="31594"/>
                  <a:pt x="434953" y="30846"/>
                  <a:pt x="444433" y="30812"/>
                </a:cubicBezTo>
                <a:cubicBezTo>
                  <a:pt x="449552" y="30572"/>
                  <a:pt x="454672" y="31331"/>
                  <a:pt x="459506" y="33045"/>
                </a:cubicBezTo>
                <a:cubicBezTo>
                  <a:pt x="470672" y="38126"/>
                  <a:pt x="555753" y="24225"/>
                  <a:pt x="555753" y="24225"/>
                </a:cubicBezTo>
                <a:cubicBezTo>
                  <a:pt x="555753" y="24225"/>
                  <a:pt x="622132" y="3903"/>
                  <a:pt x="680416" y="10659"/>
                </a:cubicBezTo>
                <a:cubicBezTo>
                  <a:pt x="709240" y="12646"/>
                  <a:pt x="738159" y="12836"/>
                  <a:pt x="767005" y="11217"/>
                </a:cubicBezTo>
                <a:lnTo>
                  <a:pt x="767005" y="11217"/>
                </a:lnTo>
                <a:lnTo>
                  <a:pt x="774151" y="10882"/>
                </a:lnTo>
                <a:lnTo>
                  <a:pt x="783418" y="10491"/>
                </a:lnTo>
                <a:lnTo>
                  <a:pt x="785428" y="10491"/>
                </a:lnTo>
                <a:cubicBezTo>
                  <a:pt x="860907" y="6974"/>
                  <a:pt x="944648" y="-172"/>
                  <a:pt x="944648" y="-172"/>
                </a:cubicBezTo>
                <a:close/>
              </a:path>
            </a:pathLst>
          </a:custGeom>
          <a:solidFill>
            <a:srgbClr val="444053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859C6C53-5FDD-474B-A309-EFDD709FB823}"/>
              </a:ext>
            </a:extLst>
          </p:cNvPr>
          <p:cNvSpPr/>
          <p:nvPr/>
        </p:nvSpPr>
        <p:spPr>
          <a:xfrm>
            <a:off x="6086918" y="5535929"/>
            <a:ext cx="97628" cy="208801"/>
          </a:xfrm>
          <a:custGeom>
            <a:avLst/>
            <a:gdLst>
              <a:gd name="connsiteX0" fmla="*/ 71818 w 97628"/>
              <a:gd name="connsiteY0" fmla="*/ 5913 h 208801"/>
              <a:gd name="connsiteX1" fmla="*/ 2034 w 97628"/>
              <a:gd name="connsiteY1" fmla="*/ 161058 h 208801"/>
              <a:gd name="connsiteX2" fmla="*/ 2034 w 97628"/>
              <a:gd name="connsiteY2" fmla="*/ 208512 h 208801"/>
              <a:gd name="connsiteX3" fmla="*/ 97611 w 97628"/>
              <a:gd name="connsiteY3" fmla="*/ -172 h 20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28" h="208801">
                <a:moveTo>
                  <a:pt x="71818" y="5913"/>
                </a:moveTo>
                <a:cubicBezTo>
                  <a:pt x="71818" y="5913"/>
                  <a:pt x="4825" y="158379"/>
                  <a:pt x="2034" y="161058"/>
                </a:cubicBezTo>
                <a:cubicBezTo>
                  <a:pt x="-758" y="163738"/>
                  <a:pt x="-646" y="211303"/>
                  <a:pt x="2034" y="208512"/>
                </a:cubicBezTo>
                <a:cubicBezTo>
                  <a:pt x="4714" y="205720"/>
                  <a:pt x="97611" y="-172"/>
                  <a:pt x="97611" y="-17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03ED02EB-9169-44CA-8918-45502D4D1F06}"/>
              </a:ext>
            </a:extLst>
          </p:cNvPr>
          <p:cNvSpPr/>
          <p:nvPr/>
        </p:nvSpPr>
        <p:spPr>
          <a:xfrm>
            <a:off x="6260432" y="5412382"/>
            <a:ext cx="241271" cy="350183"/>
          </a:xfrm>
          <a:custGeom>
            <a:avLst/>
            <a:gdLst>
              <a:gd name="connsiteX0" fmla="*/ 222886 w 241271"/>
              <a:gd name="connsiteY0" fmla="*/ 498 h 350183"/>
              <a:gd name="connsiteX1" fmla="*/ 178838 w 241271"/>
              <a:gd name="connsiteY1" fmla="*/ 40024 h 350183"/>
              <a:gd name="connsiteX2" fmla="*/ 52835 w 241271"/>
              <a:gd name="connsiteY2" fmla="*/ 258868 h 350183"/>
              <a:gd name="connsiteX3" fmla="*/ 1306 w 241271"/>
              <a:gd name="connsiteY3" fmla="*/ 332170 h 350183"/>
              <a:gd name="connsiteX4" fmla="*/ 14872 w 241271"/>
              <a:gd name="connsiteY4" fmla="*/ 338144 h 350183"/>
              <a:gd name="connsiteX5" fmla="*/ 58921 w 241271"/>
              <a:gd name="connsiteY5" fmla="*/ 271150 h 350183"/>
              <a:gd name="connsiteX6" fmla="*/ 139536 w 241271"/>
              <a:gd name="connsiteY6" fmla="*/ 143082 h 350183"/>
              <a:gd name="connsiteX7" fmla="*/ 195810 w 241271"/>
              <a:gd name="connsiteY7" fmla="*/ 52920 h 350183"/>
              <a:gd name="connsiteX8" fmla="*/ 241253 w 241271"/>
              <a:gd name="connsiteY8" fmla="*/ -172 h 35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271" h="350183">
                <a:moveTo>
                  <a:pt x="222886" y="498"/>
                </a:moveTo>
                <a:cubicBezTo>
                  <a:pt x="222886" y="498"/>
                  <a:pt x="188999" y="22383"/>
                  <a:pt x="178838" y="40024"/>
                </a:cubicBezTo>
                <a:cubicBezTo>
                  <a:pt x="168678" y="57665"/>
                  <a:pt x="75836" y="233132"/>
                  <a:pt x="52835" y="258868"/>
                </a:cubicBezTo>
                <a:cubicBezTo>
                  <a:pt x="33737" y="281891"/>
                  <a:pt x="16503" y="306406"/>
                  <a:pt x="1306" y="332170"/>
                </a:cubicBezTo>
                <a:cubicBezTo>
                  <a:pt x="-1373" y="336803"/>
                  <a:pt x="-1373" y="365946"/>
                  <a:pt x="14872" y="338144"/>
                </a:cubicBezTo>
                <a:cubicBezTo>
                  <a:pt x="31119" y="310341"/>
                  <a:pt x="27099" y="305652"/>
                  <a:pt x="58921" y="271150"/>
                </a:cubicBezTo>
                <a:cubicBezTo>
                  <a:pt x="90742" y="236649"/>
                  <a:pt x="125914" y="158658"/>
                  <a:pt x="139536" y="143082"/>
                </a:cubicBezTo>
                <a:cubicBezTo>
                  <a:pt x="153158" y="127506"/>
                  <a:pt x="172083" y="80722"/>
                  <a:pt x="195810" y="52920"/>
                </a:cubicBezTo>
                <a:lnTo>
                  <a:pt x="241253" y="-172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26D476CE-E7CF-468C-8DEF-5BE0B74C30DB}"/>
              </a:ext>
            </a:extLst>
          </p:cNvPr>
          <p:cNvSpPr/>
          <p:nvPr/>
        </p:nvSpPr>
        <p:spPr>
          <a:xfrm>
            <a:off x="6440948" y="5709404"/>
            <a:ext cx="50539" cy="26150"/>
          </a:xfrm>
          <a:custGeom>
            <a:avLst/>
            <a:gdLst>
              <a:gd name="connsiteX0" fmla="*/ 50521 w 50539"/>
              <a:gd name="connsiteY0" fmla="*/ 4554 h 26150"/>
              <a:gd name="connsiteX1" fmla="*/ 4463 w 50539"/>
              <a:gd name="connsiteY1" fmla="*/ 16055 h 26150"/>
              <a:gd name="connsiteX2" fmla="*/ 50521 w 50539"/>
              <a:gd name="connsiteY2" fmla="*/ 4554 h 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39" h="26150">
                <a:moveTo>
                  <a:pt x="50521" y="4554"/>
                </a:moveTo>
                <a:cubicBezTo>
                  <a:pt x="50521" y="4554"/>
                  <a:pt x="26794" y="-11691"/>
                  <a:pt x="4463" y="16055"/>
                </a:cubicBezTo>
                <a:cubicBezTo>
                  <a:pt x="-17868" y="43801"/>
                  <a:pt x="50521" y="4554"/>
                  <a:pt x="50521" y="4554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9B3F75D5-C27B-44F1-B5B8-BACEBF2F89DD}"/>
              </a:ext>
            </a:extLst>
          </p:cNvPr>
          <p:cNvSpPr/>
          <p:nvPr/>
        </p:nvSpPr>
        <p:spPr>
          <a:xfrm>
            <a:off x="6489987" y="5722505"/>
            <a:ext cx="30642" cy="37148"/>
          </a:xfrm>
          <a:custGeom>
            <a:avLst/>
            <a:gdLst>
              <a:gd name="connsiteX0" fmla="*/ 30624 w 30642"/>
              <a:gd name="connsiteY0" fmla="*/ -172 h 37148"/>
              <a:gd name="connsiteX1" fmla="*/ 1483 w 30642"/>
              <a:gd name="connsiteY1" fmla="*/ 36842 h 37148"/>
              <a:gd name="connsiteX2" fmla="*/ 30624 w 30642"/>
              <a:gd name="connsiteY2" fmla="*/ -172 h 3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42" h="37148">
                <a:moveTo>
                  <a:pt x="30624" y="-172"/>
                </a:moveTo>
                <a:cubicBezTo>
                  <a:pt x="30624" y="-172"/>
                  <a:pt x="10973" y="34106"/>
                  <a:pt x="1483" y="36842"/>
                </a:cubicBezTo>
                <a:cubicBezTo>
                  <a:pt x="-8008" y="39577"/>
                  <a:pt x="30624" y="-172"/>
                  <a:pt x="30624" y="-17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BD4923B8-E788-408F-BB3E-0C94615B38EF}"/>
              </a:ext>
            </a:extLst>
          </p:cNvPr>
          <p:cNvSpPr/>
          <p:nvPr/>
        </p:nvSpPr>
        <p:spPr>
          <a:xfrm>
            <a:off x="6462345" y="5731047"/>
            <a:ext cx="29142" cy="24590"/>
          </a:xfrm>
          <a:custGeom>
            <a:avLst/>
            <a:gdLst>
              <a:gd name="connsiteX0" fmla="*/ 29124 w 29142"/>
              <a:gd name="connsiteY0" fmla="*/ -172 h 24590"/>
              <a:gd name="connsiteX1" fmla="*/ -18 w 29142"/>
              <a:gd name="connsiteY1" fmla="*/ 24225 h 2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142" h="24590">
                <a:moveTo>
                  <a:pt x="29124" y="-172"/>
                </a:moveTo>
                <a:cubicBezTo>
                  <a:pt x="29124" y="-172"/>
                  <a:pt x="13548" y="26960"/>
                  <a:pt x="-18" y="24225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F7D9BAC6-4D19-49E2-8305-8DE182F004FC}"/>
              </a:ext>
            </a:extLst>
          </p:cNvPr>
          <p:cNvSpPr/>
          <p:nvPr/>
        </p:nvSpPr>
        <p:spPr>
          <a:xfrm>
            <a:off x="6351974" y="4966710"/>
            <a:ext cx="614016" cy="152018"/>
          </a:xfrm>
          <a:custGeom>
            <a:avLst/>
            <a:gdLst>
              <a:gd name="connsiteX0" fmla="*/ 29794 w 614016"/>
              <a:gd name="connsiteY0" fmla="*/ 31650 h 152018"/>
              <a:gd name="connsiteX1" fmla="*/ 187675 w 614016"/>
              <a:gd name="connsiteY1" fmla="*/ 20819 h 152018"/>
              <a:gd name="connsiteX2" fmla="*/ 327914 w 614016"/>
              <a:gd name="connsiteY2" fmla="*/ -172 h 152018"/>
              <a:gd name="connsiteX3" fmla="*/ 594937 w 614016"/>
              <a:gd name="connsiteY3" fmla="*/ 58112 h 152018"/>
              <a:gd name="connsiteX4" fmla="*/ 344215 w 614016"/>
              <a:gd name="connsiteY4" fmla="*/ 76368 h 152018"/>
              <a:gd name="connsiteX5" fmla="*/ 181589 w 614016"/>
              <a:gd name="connsiteY5" fmla="*/ 132195 h 152018"/>
              <a:gd name="connsiteX6" fmla="*/ -18 w 614016"/>
              <a:gd name="connsiteY6" fmla="*/ 151847 h 15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016" h="152018">
                <a:moveTo>
                  <a:pt x="29794" y="31650"/>
                </a:moveTo>
                <a:cubicBezTo>
                  <a:pt x="29794" y="31650"/>
                  <a:pt x="173439" y="25565"/>
                  <a:pt x="187675" y="20819"/>
                </a:cubicBezTo>
                <a:cubicBezTo>
                  <a:pt x="201911" y="16074"/>
                  <a:pt x="327914" y="-172"/>
                  <a:pt x="327914" y="-172"/>
                </a:cubicBezTo>
                <a:cubicBezTo>
                  <a:pt x="327914" y="-172"/>
                  <a:pt x="701289" y="26235"/>
                  <a:pt x="594937" y="58112"/>
                </a:cubicBezTo>
                <a:cubicBezTo>
                  <a:pt x="488586" y="89990"/>
                  <a:pt x="344215" y="76368"/>
                  <a:pt x="344215" y="76368"/>
                </a:cubicBezTo>
                <a:cubicBezTo>
                  <a:pt x="344215" y="76368"/>
                  <a:pt x="203251" y="112991"/>
                  <a:pt x="181589" y="132195"/>
                </a:cubicBezTo>
                <a:cubicBezTo>
                  <a:pt x="159928" y="151400"/>
                  <a:pt x="-18" y="151847"/>
                  <a:pt x="-18" y="151847"/>
                </a:cubicBezTo>
                <a:close/>
              </a:path>
            </a:pathLst>
          </a:custGeom>
          <a:solidFill>
            <a:srgbClr val="EFB7B9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FEFF9313-6D2F-4F9B-B6FE-41B4676A491B}"/>
              </a:ext>
            </a:extLst>
          </p:cNvPr>
          <p:cNvSpPr/>
          <p:nvPr/>
        </p:nvSpPr>
        <p:spPr>
          <a:xfrm>
            <a:off x="6351974" y="4966710"/>
            <a:ext cx="614016" cy="152018"/>
          </a:xfrm>
          <a:custGeom>
            <a:avLst/>
            <a:gdLst>
              <a:gd name="connsiteX0" fmla="*/ 29794 w 614016"/>
              <a:gd name="connsiteY0" fmla="*/ 31650 h 152018"/>
              <a:gd name="connsiteX1" fmla="*/ 187675 w 614016"/>
              <a:gd name="connsiteY1" fmla="*/ 20819 h 152018"/>
              <a:gd name="connsiteX2" fmla="*/ 327914 w 614016"/>
              <a:gd name="connsiteY2" fmla="*/ -172 h 152018"/>
              <a:gd name="connsiteX3" fmla="*/ 594937 w 614016"/>
              <a:gd name="connsiteY3" fmla="*/ 58112 h 152018"/>
              <a:gd name="connsiteX4" fmla="*/ 344215 w 614016"/>
              <a:gd name="connsiteY4" fmla="*/ 76368 h 152018"/>
              <a:gd name="connsiteX5" fmla="*/ 181589 w 614016"/>
              <a:gd name="connsiteY5" fmla="*/ 132195 h 152018"/>
              <a:gd name="connsiteX6" fmla="*/ -18 w 614016"/>
              <a:gd name="connsiteY6" fmla="*/ 151847 h 15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016" h="152018">
                <a:moveTo>
                  <a:pt x="29794" y="31650"/>
                </a:moveTo>
                <a:cubicBezTo>
                  <a:pt x="29794" y="31650"/>
                  <a:pt x="173439" y="25565"/>
                  <a:pt x="187675" y="20819"/>
                </a:cubicBezTo>
                <a:cubicBezTo>
                  <a:pt x="201911" y="16074"/>
                  <a:pt x="327914" y="-172"/>
                  <a:pt x="327914" y="-172"/>
                </a:cubicBezTo>
                <a:cubicBezTo>
                  <a:pt x="327914" y="-172"/>
                  <a:pt x="701289" y="26235"/>
                  <a:pt x="594937" y="58112"/>
                </a:cubicBezTo>
                <a:cubicBezTo>
                  <a:pt x="488586" y="89990"/>
                  <a:pt x="344215" y="76368"/>
                  <a:pt x="344215" y="76368"/>
                </a:cubicBezTo>
                <a:cubicBezTo>
                  <a:pt x="344215" y="76368"/>
                  <a:pt x="203251" y="112991"/>
                  <a:pt x="181589" y="132195"/>
                </a:cubicBezTo>
                <a:cubicBezTo>
                  <a:pt x="159928" y="151400"/>
                  <a:pt x="-18" y="151847"/>
                  <a:pt x="-18" y="151847"/>
                </a:cubicBezTo>
                <a:close/>
              </a:path>
            </a:pathLst>
          </a:custGeom>
          <a:solidFill>
            <a:srgbClr val="000000">
              <a:alpha val="5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A8F63341-DA71-419F-8E29-7ADC02863E0C}"/>
              </a:ext>
            </a:extLst>
          </p:cNvPr>
          <p:cNvSpPr/>
          <p:nvPr/>
        </p:nvSpPr>
        <p:spPr>
          <a:xfrm>
            <a:off x="5785599" y="4668172"/>
            <a:ext cx="581504" cy="510407"/>
          </a:xfrm>
          <a:custGeom>
            <a:avLst/>
            <a:gdLst>
              <a:gd name="connsiteX0" fmla="*/ 85178 w 581504"/>
              <a:gd name="connsiteY0" fmla="*/ 2927 h 510407"/>
              <a:gd name="connsiteX1" fmla="*/ 17404 w 581504"/>
              <a:gd name="connsiteY1" fmla="*/ 161478 h 510407"/>
              <a:gd name="connsiteX2" fmla="*/ 163114 w 581504"/>
              <a:gd name="connsiteY2" fmla="*/ 328960 h 510407"/>
              <a:gd name="connsiteX3" fmla="*/ 374533 w 581504"/>
              <a:gd name="connsiteY3" fmla="*/ 475340 h 510407"/>
              <a:gd name="connsiteX4" fmla="*/ 503941 w 581504"/>
              <a:gd name="connsiteY4" fmla="*/ 505152 h 510407"/>
              <a:gd name="connsiteX5" fmla="*/ 570321 w 581504"/>
              <a:gd name="connsiteY5" fmla="*/ 499570 h 510407"/>
              <a:gd name="connsiteX6" fmla="*/ 581486 w 581504"/>
              <a:gd name="connsiteY6" fmla="*/ 325387 h 510407"/>
              <a:gd name="connsiteX7" fmla="*/ 464918 w 581504"/>
              <a:gd name="connsiteY7" fmla="*/ 308639 h 510407"/>
              <a:gd name="connsiteX8" fmla="*/ 323283 w 581504"/>
              <a:gd name="connsiteY8" fmla="*/ 175155 h 510407"/>
              <a:gd name="connsiteX9" fmla="*/ 85178 w 581504"/>
              <a:gd name="connsiteY9" fmla="*/ 2927 h 51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504" h="510407">
                <a:moveTo>
                  <a:pt x="85178" y="2927"/>
                </a:moveTo>
                <a:cubicBezTo>
                  <a:pt x="85178" y="2927"/>
                  <a:pt x="-46296" y="47589"/>
                  <a:pt x="17404" y="161478"/>
                </a:cubicBezTo>
                <a:cubicBezTo>
                  <a:pt x="81103" y="275366"/>
                  <a:pt x="163114" y="328960"/>
                  <a:pt x="163114" y="328960"/>
                </a:cubicBezTo>
                <a:lnTo>
                  <a:pt x="374533" y="475340"/>
                </a:lnTo>
                <a:cubicBezTo>
                  <a:pt x="374533" y="475340"/>
                  <a:pt x="463299" y="526144"/>
                  <a:pt x="503941" y="505152"/>
                </a:cubicBezTo>
                <a:lnTo>
                  <a:pt x="570321" y="499570"/>
                </a:lnTo>
                <a:lnTo>
                  <a:pt x="581486" y="325387"/>
                </a:lnTo>
                <a:cubicBezTo>
                  <a:pt x="581486" y="325387"/>
                  <a:pt x="525659" y="368766"/>
                  <a:pt x="464918" y="308639"/>
                </a:cubicBezTo>
                <a:cubicBezTo>
                  <a:pt x="404178" y="248513"/>
                  <a:pt x="329369" y="207647"/>
                  <a:pt x="323283" y="175155"/>
                </a:cubicBezTo>
                <a:cubicBezTo>
                  <a:pt x="317198" y="142664"/>
                  <a:pt x="161718" y="-24875"/>
                  <a:pt x="85178" y="2927"/>
                </a:cubicBezTo>
                <a:close/>
              </a:path>
            </a:pathLst>
          </a:custGeom>
          <a:solidFill>
            <a:srgbClr val="A364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FB48B010-6466-438B-829F-8A99339571AA}"/>
              </a:ext>
            </a:extLst>
          </p:cNvPr>
          <p:cNvSpPr/>
          <p:nvPr/>
        </p:nvSpPr>
        <p:spPr>
          <a:xfrm>
            <a:off x="6286153" y="4987702"/>
            <a:ext cx="114158" cy="195843"/>
          </a:xfrm>
          <a:custGeom>
            <a:avLst/>
            <a:gdLst>
              <a:gd name="connsiteX0" fmla="*/ -18 w 114158"/>
              <a:gd name="connsiteY0" fmla="*/ 52027 h 195843"/>
              <a:gd name="connsiteX1" fmla="*/ 65747 w 114158"/>
              <a:gd name="connsiteY1" fmla="*/ 77763 h 195843"/>
              <a:gd name="connsiteX2" fmla="*/ -18 w 114158"/>
              <a:gd name="connsiteY2" fmla="*/ 102830 h 195843"/>
              <a:gd name="connsiteX3" fmla="*/ 4727 w 114158"/>
              <a:gd name="connsiteY3" fmla="*/ 195671 h 195843"/>
              <a:gd name="connsiteX4" fmla="*/ 97569 w 114158"/>
              <a:gd name="connsiteY4" fmla="*/ 190591 h 195843"/>
              <a:gd name="connsiteX5" fmla="*/ 102314 w 114158"/>
              <a:gd name="connsiteY5" fmla="*/ 4574 h 195843"/>
              <a:gd name="connsiteX6" fmla="*/ -18 w 114158"/>
              <a:gd name="connsiteY6" fmla="*/ -172 h 19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158" h="195843">
                <a:moveTo>
                  <a:pt x="-18" y="52027"/>
                </a:moveTo>
                <a:cubicBezTo>
                  <a:pt x="-18" y="52027"/>
                  <a:pt x="68427" y="76424"/>
                  <a:pt x="65747" y="77763"/>
                </a:cubicBezTo>
                <a:cubicBezTo>
                  <a:pt x="63067" y="79103"/>
                  <a:pt x="-18" y="102830"/>
                  <a:pt x="-18" y="102830"/>
                </a:cubicBezTo>
                <a:lnTo>
                  <a:pt x="4727" y="195671"/>
                </a:lnTo>
                <a:lnTo>
                  <a:pt x="97569" y="190591"/>
                </a:lnTo>
                <a:cubicBezTo>
                  <a:pt x="97569" y="190591"/>
                  <a:pt x="131456" y="21545"/>
                  <a:pt x="102314" y="4574"/>
                </a:cubicBezTo>
                <a:lnTo>
                  <a:pt x="-18" y="-172"/>
                </a:lnTo>
                <a:close/>
              </a:path>
            </a:pathLst>
          </a:custGeom>
          <a:solidFill>
            <a:srgbClr val="67647E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ECE27937-015F-41F2-8E91-3290E01489D5}"/>
              </a:ext>
            </a:extLst>
          </p:cNvPr>
          <p:cNvSpPr/>
          <p:nvPr/>
        </p:nvSpPr>
        <p:spPr>
          <a:xfrm>
            <a:off x="6286153" y="4987702"/>
            <a:ext cx="114158" cy="195843"/>
          </a:xfrm>
          <a:custGeom>
            <a:avLst/>
            <a:gdLst>
              <a:gd name="connsiteX0" fmla="*/ -18 w 114158"/>
              <a:gd name="connsiteY0" fmla="*/ 52027 h 195843"/>
              <a:gd name="connsiteX1" fmla="*/ 65747 w 114158"/>
              <a:gd name="connsiteY1" fmla="*/ 77763 h 195843"/>
              <a:gd name="connsiteX2" fmla="*/ -18 w 114158"/>
              <a:gd name="connsiteY2" fmla="*/ 102830 h 195843"/>
              <a:gd name="connsiteX3" fmla="*/ 4727 w 114158"/>
              <a:gd name="connsiteY3" fmla="*/ 195671 h 195843"/>
              <a:gd name="connsiteX4" fmla="*/ 97569 w 114158"/>
              <a:gd name="connsiteY4" fmla="*/ 190591 h 195843"/>
              <a:gd name="connsiteX5" fmla="*/ 102314 w 114158"/>
              <a:gd name="connsiteY5" fmla="*/ 4574 h 195843"/>
              <a:gd name="connsiteX6" fmla="*/ -18 w 114158"/>
              <a:gd name="connsiteY6" fmla="*/ -172 h 19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158" h="195843">
                <a:moveTo>
                  <a:pt x="-18" y="52027"/>
                </a:moveTo>
                <a:cubicBezTo>
                  <a:pt x="-18" y="52027"/>
                  <a:pt x="68427" y="76424"/>
                  <a:pt x="65747" y="77763"/>
                </a:cubicBezTo>
                <a:cubicBezTo>
                  <a:pt x="63067" y="79103"/>
                  <a:pt x="-18" y="102830"/>
                  <a:pt x="-18" y="102830"/>
                </a:cubicBezTo>
                <a:lnTo>
                  <a:pt x="4727" y="195671"/>
                </a:lnTo>
                <a:lnTo>
                  <a:pt x="97569" y="190591"/>
                </a:lnTo>
                <a:cubicBezTo>
                  <a:pt x="97569" y="190591"/>
                  <a:pt x="131456" y="21545"/>
                  <a:pt x="102314" y="4574"/>
                </a:cubicBezTo>
                <a:lnTo>
                  <a:pt x="-18" y="-172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64" name="Freeform: Shape 263">
            <a:extLst>
              <a:ext uri="{FF2B5EF4-FFF2-40B4-BE49-F238E27FC236}">
                <a16:creationId xmlns:a16="http://schemas.microsoft.com/office/drawing/2014/main" id="{69486175-2916-4B08-BC9F-E10A4DBA7992}"/>
              </a:ext>
            </a:extLst>
          </p:cNvPr>
          <p:cNvSpPr/>
          <p:nvPr/>
        </p:nvSpPr>
        <p:spPr>
          <a:xfrm>
            <a:off x="5981223" y="4435566"/>
            <a:ext cx="172841" cy="141634"/>
          </a:xfrm>
          <a:custGeom>
            <a:avLst/>
            <a:gdLst>
              <a:gd name="connsiteX0" fmla="*/ 166069 w 172841"/>
              <a:gd name="connsiteY0" fmla="*/ 102718 h 141634"/>
              <a:gd name="connsiteX1" fmla="*/ 144631 w 172841"/>
              <a:gd name="connsiteY1" fmla="*/ 135880 h 141634"/>
              <a:gd name="connsiteX2" fmla="*/ 142175 w 172841"/>
              <a:gd name="connsiteY2" fmla="*/ 141463 h 141634"/>
              <a:gd name="connsiteX3" fmla="*/ 25886 w 172841"/>
              <a:gd name="connsiteY3" fmla="*/ 68049 h 141634"/>
              <a:gd name="connsiteX4" fmla="*/ 1545 w 172841"/>
              <a:gd name="connsiteY4" fmla="*/ 64142 h 141634"/>
              <a:gd name="connsiteX5" fmla="*/ -18 w 172841"/>
              <a:gd name="connsiteY5" fmla="*/ 61629 h 141634"/>
              <a:gd name="connsiteX6" fmla="*/ 1545 w 172841"/>
              <a:gd name="connsiteY6" fmla="*/ 58726 h 141634"/>
              <a:gd name="connsiteX7" fmla="*/ 30520 w 172841"/>
              <a:gd name="connsiteY7" fmla="*/ -172 h 141634"/>
              <a:gd name="connsiteX8" fmla="*/ 45147 w 172841"/>
              <a:gd name="connsiteY8" fmla="*/ 4797 h 141634"/>
              <a:gd name="connsiteX9" fmla="*/ 166069 w 172841"/>
              <a:gd name="connsiteY9" fmla="*/ 102718 h 14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841" h="141634">
                <a:moveTo>
                  <a:pt x="166069" y="102718"/>
                </a:moveTo>
                <a:cubicBezTo>
                  <a:pt x="157276" y="112617"/>
                  <a:pt x="150052" y="123799"/>
                  <a:pt x="144631" y="135880"/>
                </a:cubicBezTo>
                <a:cubicBezTo>
                  <a:pt x="143794" y="137722"/>
                  <a:pt x="142957" y="139509"/>
                  <a:pt x="142175" y="141463"/>
                </a:cubicBezTo>
                <a:cubicBezTo>
                  <a:pt x="92321" y="141463"/>
                  <a:pt x="56480" y="102718"/>
                  <a:pt x="25886" y="68049"/>
                </a:cubicBezTo>
                <a:cubicBezTo>
                  <a:pt x="20303" y="61629"/>
                  <a:pt x="6179" y="71343"/>
                  <a:pt x="1545" y="64142"/>
                </a:cubicBezTo>
                <a:cubicBezTo>
                  <a:pt x="1043" y="63304"/>
                  <a:pt x="540" y="62467"/>
                  <a:pt x="-18" y="61629"/>
                </a:cubicBezTo>
                <a:lnTo>
                  <a:pt x="1545" y="58726"/>
                </a:lnTo>
                <a:cubicBezTo>
                  <a:pt x="18294" y="26960"/>
                  <a:pt x="30520" y="-172"/>
                  <a:pt x="30520" y="-172"/>
                </a:cubicBezTo>
                <a:cubicBezTo>
                  <a:pt x="30520" y="-172"/>
                  <a:pt x="36102" y="1614"/>
                  <a:pt x="45147" y="4797"/>
                </a:cubicBezTo>
                <a:cubicBezTo>
                  <a:pt x="86850" y="19535"/>
                  <a:pt x="201687" y="64811"/>
                  <a:pt x="166069" y="102718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1CA4DE0C-9CB5-436D-90AF-F7E2CB773FE9}"/>
              </a:ext>
            </a:extLst>
          </p:cNvPr>
          <p:cNvSpPr/>
          <p:nvPr/>
        </p:nvSpPr>
        <p:spPr>
          <a:xfrm>
            <a:off x="5956247" y="4235386"/>
            <a:ext cx="336214" cy="336232"/>
          </a:xfrm>
          <a:custGeom>
            <a:avLst/>
            <a:gdLst>
              <a:gd name="connsiteX0" fmla="*/ 336196 w 336214"/>
              <a:gd name="connsiteY0" fmla="*/ 168075 h 336232"/>
              <a:gd name="connsiteX1" fmla="*/ 169718 w 336214"/>
              <a:gd name="connsiteY1" fmla="*/ 336061 h 336232"/>
              <a:gd name="connsiteX2" fmla="*/ 168099 w 336214"/>
              <a:gd name="connsiteY2" fmla="*/ 336061 h 336232"/>
              <a:gd name="connsiteX3" fmla="*/ 42040 w 336214"/>
              <a:gd name="connsiteY3" fmla="*/ 279116 h 336232"/>
              <a:gd name="connsiteX4" fmla="*/ 26632 w 336214"/>
              <a:gd name="connsiteY4" fmla="*/ 258739 h 336232"/>
              <a:gd name="connsiteX5" fmla="*/ 77307 w 336214"/>
              <a:gd name="connsiteY5" fmla="*/ 26480 h 336232"/>
              <a:gd name="connsiteX6" fmla="*/ 309566 w 336214"/>
              <a:gd name="connsiteY6" fmla="*/ 77149 h 336232"/>
              <a:gd name="connsiteX7" fmla="*/ 336196 w 336214"/>
              <a:gd name="connsiteY7" fmla="*/ 168075 h 33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214" h="336232">
                <a:moveTo>
                  <a:pt x="336196" y="168075"/>
                </a:moveTo>
                <a:cubicBezTo>
                  <a:pt x="336168" y="260252"/>
                  <a:pt x="261890" y="335201"/>
                  <a:pt x="169718" y="336061"/>
                </a:cubicBezTo>
                <a:lnTo>
                  <a:pt x="168099" y="336061"/>
                </a:lnTo>
                <a:cubicBezTo>
                  <a:pt x="119847" y="336094"/>
                  <a:pt x="73912" y="315343"/>
                  <a:pt x="42040" y="279116"/>
                </a:cubicBezTo>
                <a:cubicBezTo>
                  <a:pt x="36402" y="272719"/>
                  <a:pt x="31254" y="265908"/>
                  <a:pt x="26632" y="258739"/>
                </a:cubicBezTo>
                <a:cubicBezTo>
                  <a:pt x="-23512" y="180609"/>
                  <a:pt x="-824" y="76624"/>
                  <a:pt x="77307" y="26480"/>
                </a:cubicBezTo>
                <a:cubicBezTo>
                  <a:pt x="155438" y="-23665"/>
                  <a:pt x="259422" y="-982"/>
                  <a:pt x="309566" y="77149"/>
                </a:cubicBezTo>
                <a:cubicBezTo>
                  <a:pt x="326979" y="104281"/>
                  <a:pt x="336219" y="135840"/>
                  <a:pt x="336196" y="168075"/>
                </a:cubicBezTo>
                <a:close/>
              </a:path>
            </a:pathLst>
          </a:custGeom>
          <a:solidFill>
            <a:srgbClr val="EFB7B9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66" name="Freeform: Shape 265">
            <a:extLst>
              <a:ext uri="{FF2B5EF4-FFF2-40B4-BE49-F238E27FC236}">
                <a16:creationId xmlns:a16="http://schemas.microsoft.com/office/drawing/2014/main" id="{451FDEB1-1284-4931-BD5B-B0120B1A9DF7}"/>
              </a:ext>
            </a:extLst>
          </p:cNvPr>
          <p:cNvSpPr/>
          <p:nvPr/>
        </p:nvSpPr>
        <p:spPr>
          <a:xfrm>
            <a:off x="5735637" y="5445767"/>
            <a:ext cx="385880" cy="179104"/>
          </a:xfrm>
          <a:custGeom>
            <a:avLst/>
            <a:gdLst>
              <a:gd name="connsiteX0" fmla="*/ 385863 w 385880"/>
              <a:gd name="connsiteY0" fmla="*/ -172 h 179104"/>
              <a:gd name="connsiteX1" fmla="*/ 358954 w 385880"/>
              <a:gd name="connsiteY1" fmla="*/ 30031 h 179104"/>
              <a:gd name="connsiteX2" fmla="*/ 329588 w 385880"/>
              <a:gd name="connsiteY2" fmla="*/ 54037 h 179104"/>
              <a:gd name="connsiteX3" fmla="*/ 236077 w 385880"/>
              <a:gd name="connsiteY3" fmla="*/ 118406 h 179104"/>
              <a:gd name="connsiteX4" fmla="*/ 159538 w 385880"/>
              <a:gd name="connsiteY4" fmla="*/ 171945 h 179104"/>
              <a:gd name="connsiteX5" fmla="*/ 87687 w 385880"/>
              <a:gd name="connsiteY5" fmla="*/ 176690 h 179104"/>
              <a:gd name="connsiteX6" fmla="*/ -18 w 385880"/>
              <a:gd name="connsiteY6" fmla="*/ 143194 h 179104"/>
              <a:gd name="connsiteX7" fmla="*/ 11148 w 385880"/>
              <a:gd name="connsiteY7" fmla="*/ 119969 h 179104"/>
              <a:gd name="connsiteX8" fmla="*/ 46375 w 385880"/>
              <a:gd name="connsiteY8" fmla="*/ 34553 h 179104"/>
              <a:gd name="connsiteX9" fmla="*/ 185944 w 385880"/>
              <a:gd name="connsiteY9" fmla="*/ 16521 h 17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880" h="179104">
                <a:moveTo>
                  <a:pt x="385863" y="-172"/>
                </a:moveTo>
                <a:cubicBezTo>
                  <a:pt x="385863" y="-172"/>
                  <a:pt x="373078" y="15460"/>
                  <a:pt x="358954" y="30031"/>
                </a:cubicBezTo>
                <a:cubicBezTo>
                  <a:pt x="348291" y="41196"/>
                  <a:pt x="336902" y="51413"/>
                  <a:pt x="329588" y="54037"/>
                </a:cubicBezTo>
                <a:cubicBezTo>
                  <a:pt x="312840" y="60178"/>
                  <a:pt x="236077" y="118406"/>
                  <a:pt x="236077" y="118406"/>
                </a:cubicBezTo>
                <a:cubicBezTo>
                  <a:pt x="236077" y="118406"/>
                  <a:pt x="175113" y="159774"/>
                  <a:pt x="159538" y="171945"/>
                </a:cubicBezTo>
                <a:cubicBezTo>
                  <a:pt x="143961" y="184115"/>
                  <a:pt x="87687" y="176690"/>
                  <a:pt x="87687" y="176690"/>
                </a:cubicBezTo>
                <a:cubicBezTo>
                  <a:pt x="87687" y="176690"/>
                  <a:pt x="33535" y="164855"/>
                  <a:pt x="-18" y="143194"/>
                </a:cubicBezTo>
                <a:cubicBezTo>
                  <a:pt x="3242" y="135238"/>
                  <a:pt x="6972" y="127484"/>
                  <a:pt x="11148" y="119969"/>
                </a:cubicBezTo>
                <a:lnTo>
                  <a:pt x="46375" y="34553"/>
                </a:lnTo>
                <a:lnTo>
                  <a:pt x="185944" y="1652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67" name="Freeform: Shape 266">
            <a:extLst>
              <a:ext uri="{FF2B5EF4-FFF2-40B4-BE49-F238E27FC236}">
                <a16:creationId xmlns:a16="http://schemas.microsoft.com/office/drawing/2014/main" id="{F416E91A-3732-41C8-A027-732A6DC91034}"/>
              </a:ext>
            </a:extLst>
          </p:cNvPr>
          <p:cNvSpPr/>
          <p:nvPr/>
        </p:nvSpPr>
        <p:spPr>
          <a:xfrm>
            <a:off x="5708400" y="5434937"/>
            <a:ext cx="410382" cy="179104"/>
          </a:xfrm>
          <a:custGeom>
            <a:avLst/>
            <a:gdLst>
              <a:gd name="connsiteX0" fmla="*/ 410364 w 410382"/>
              <a:gd name="connsiteY0" fmla="*/ -172 h 179104"/>
              <a:gd name="connsiteX1" fmla="*/ 383511 w 410382"/>
              <a:gd name="connsiteY1" fmla="*/ 30031 h 179104"/>
              <a:gd name="connsiteX2" fmla="*/ 354146 w 410382"/>
              <a:gd name="connsiteY2" fmla="*/ 54036 h 179104"/>
              <a:gd name="connsiteX3" fmla="*/ 260635 w 410382"/>
              <a:gd name="connsiteY3" fmla="*/ 118406 h 179104"/>
              <a:gd name="connsiteX4" fmla="*/ 184039 w 410382"/>
              <a:gd name="connsiteY4" fmla="*/ 171944 h 179104"/>
              <a:gd name="connsiteX5" fmla="*/ 112245 w 410382"/>
              <a:gd name="connsiteY5" fmla="*/ 176690 h 179104"/>
              <a:gd name="connsiteX6" fmla="*/ 7847 w 410382"/>
              <a:gd name="connsiteY6" fmla="*/ 129236 h 179104"/>
              <a:gd name="connsiteX7" fmla="*/ 21916 w 410382"/>
              <a:gd name="connsiteY7" fmla="*/ 46388 h 179104"/>
              <a:gd name="connsiteX8" fmla="*/ 32244 w 410382"/>
              <a:gd name="connsiteY8" fmla="*/ 30980 h 17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82" h="179104">
                <a:moveTo>
                  <a:pt x="410364" y="-172"/>
                </a:moveTo>
                <a:cubicBezTo>
                  <a:pt x="410364" y="-172"/>
                  <a:pt x="397636" y="15460"/>
                  <a:pt x="383511" y="30031"/>
                </a:cubicBezTo>
                <a:cubicBezTo>
                  <a:pt x="372848" y="41196"/>
                  <a:pt x="361180" y="51413"/>
                  <a:pt x="354146" y="54036"/>
                </a:cubicBezTo>
                <a:cubicBezTo>
                  <a:pt x="337398" y="60122"/>
                  <a:pt x="260635" y="118406"/>
                  <a:pt x="260635" y="118406"/>
                </a:cubicBezTo>
                <a:cubicBezTo>
                  <a:pt x="260635" y="118406"/>
                  <a:pt x="199615" y="159774"/>
                  <a:pt x="184039" y="171944"/>
                </a:cubicBezTo>
                <a:cubicBezTo>
                  <a:pt x="168463" y="184115"/>
                  <a:pt x="112245" y="176690"/>
                  <a:pt x="112245" y="176690"/>
                </a:cubicBezTo>
                <a:cubicBezTo>
                  <a:pt x="112245" y="176690"/>
                  <a:pt x="34980" y="159942"/>
                  <a:pt x="7847" y="129236"/>
                </a:cubicBezTo>
                <a:cubicBezTo>
                  <a:pt x="-11134" y="107854"/>
                  <a:pt x="8517" y="68217"/>
                  <a:pt x="21916" y="46388"/>
                </a:cubicBezTo>
                <a:cubicBezTo>
                  <a:pt x="27498" y="37065"/>
                  <a:pt x="32244" y="30980"/>
                  <a:pt x="32244" y="30980"/>
                </a:cubicBezTo>
                <a:close/>
              </a:path>
            </a:pathLst>
          </a:custGeom>
          <a:solidFill>
            <a:srgbClr val="67647E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68" name="Freeform: Shape 267">
            <a:extLst>
              <a:ext uri="{FF2B5EF4-FFF2-40B4-BE49-F238E27FC236}">
                <a16:creationId xmlns:a16="http://schemas.microsoft.com/office/drawing/2014/main" id="{056A820B-BAF4-497D-AAA4-A6EE64D4BFA9}"/>
              </a:ext>
            </a:extLst>
          </p:cNvPr>
          <p:cNvSpPr/>
          <p:nvPr/>
        </p:nvSpPr>
        <p:spPr>
          <a:xfrm>
            <a:off x="6021195" y="4671159"/>
            <a:ext cx="219397" cy="238791"/>
          </a:xfrm>
          <a:custGeom>
            <a:avLst/>
            <a:gdLst>
              <a:gd name="connsiteX0" fmla="*/ 197891 w 219397"/>
              <a:gd name="connsiteY0" fmla="*/ 238435 h 238791"/>
              <a:gd name="connsiteX1" fmla="*/ -18 w 219397"/>
              <a:gd name="connsiteY1" fmla="*/ 48621 h 238791"/>
              <a:gd name="connsiteX2" fmla="*/ 3444 w 219397"/>
              <a:gd name="connsiteY2" fmla="*/ 43876 h 238791"/>
              <a:gd name="connsiteX3" fmla="*/ 35265 w 219397"/>
              <a:gd name="connsiteY3" fmla="*/ -172 h 238791"/>
              <a:gd name="connsiteX4" fmla="*/ 109683 w 219397"/>
              <a:gd name="connsiteY4" fmla="*/ -172 h 238791"/>
              <a:gd name="connsiteX5" fmla="*/ 117890 w 219397"/>
              <a:gd name="connsiteY5" fmla="*/ 40470 h 238791"/>
              <a:gd name="connsiteX6" fmla="*/ 216873 w 219397"/>
              <a:gd name="connsiteY6" fmla="*/ 206669 h 238791"/>
              <a:gd name="connsiteX7" fmla="*/ 197891 w 219397"/>
              <a:gd name="connsiteY7" fmla="*/ 238435 h 23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97" h="238791">
                <a:moveTo>
                  <a:pt x="197891" y="238435"/>
                </a:moveTo>
                <a:cubicBezTo>
                  <a:pt x="151777" y="234360"/>
                  <a:pt x="-18" y="48621"/>
                  <a:pt x="-18" y="48621"/>
                </a:cubicBezTo>
                <a:lnTo>
                  <a:pt x="3444" y="43876"/>
                </a:lnTo>
                <a:lnTo>
                  <a:pt x="35265" y="-172"/>
                </a:lnTo>
                <a:lnTo>
                  <a:pt x="109683" y="-172"/>
                </a:lnTo>
                <a:lnTo>
                  <a:pt x="117890" y="40470"/>
                </a:lnTo>
                <a:cubicBezTo>
                  <a:pt x="174499" y="119857"/>
                  <a:pt x="207829" y="175071"/>
                  <a:pt x="216873" y="206669"/>
                </a:cubicBezTo>
                <a:cubicBezTo>
                  <a:pt x="223404" y="229670"/>
                  <a:pt x="217208" y="240166"/>
                  <a:pt x="197891" y="238435"/>
                </a:cubicBezTo>
                <a:close/>
              </a:path>
            </a:pathLst>
          </a:custGeom>
          <a:solidFill>
            <a:srgbClr val="67647E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69" name="Freeform: Shape 268">
            <a:extLst>
              <a:ext uri="{FF2B5EF4-FFF2-40B4-BE49-F238E27FC236}">
                <a16:creationId xmlns:a16="http://schemas.microsoft.com/office/drawing/2014/main" id="{A64E671D-B015-42A6-B1A6-D7FFA97E3C2F}"/>
              </a:ext>
            </a:extLst>
          </p:cNvPr>
          <p:cNvSpPr/>
          <p:nvPr/>
        </p:nvSpPr>
        <p:spPr>
          <a:xfrm>
            <a:off x="6021195" y="4715207"/>
            <a:ext cx="219397" cy="194743"/>
          </a:xfrm>
          <a:custGeom>
            <a:avLst/>
            <a:gdLst>
              <a:gd name="connsiteX0" fmla="*/ 197891 w 219397"/>
              <a:gd name="connsiteY0" fmla="*/ 194387 h 194743"/>
              <a:gd name="connsiteX1" fmla="*/ -18 w 219397"/>
              <a:gd name="connsiteY1" fmla="*/ 4573 h 194743"/>
              <a:gd name="connsiteX2" fmla="*/ 3444 w 219397"/>
              <a:gd name="connsiteY2" fmla="*/ -172 h 194743"/>
              <a:gd name="connsiteX3" fmla="*/ 79983 w 219397"/>
              <a:gd name="connsiteY3" fmla="*/ 79773 h 194743"/>
              <a:gd name="connsiteX4" fmla="*/ 216873 w 219397"/>
              <a:gd name="connsiteY4" fmla="*/ 162622 h 194743"/>
              <a:gd name="connsiteX5" fmla="*/ 197891 w 219397"/>
              <a:gd name="connsiteY5" fmla="*/ 194387 h 1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397" h="194743">
                <a:moveTo>
                  <a:pt x="197891" y="194387"/>
                </a:moveTo>
                <a:cubicBezTo>
                  <a:pt x="151777" y="190312"/>
                  <a:pt x="-18" y="4573"/>
                  <a:pt x="-18" y="4573"/>
                </a:cubicBezTo>
                <a:lnTo>
                  <a:pt x="3444" y="-172"/>
                </a:lnTo>
                <a:cubicBezTo>
                  <a:pt x="30654" y="24800"/>
                  <a:pt x="56217" y="51502"/>
                  <a:pt x="79983" y="79773"/>
                </a:cubicBezTo>
                <a:cubicBezTo>
                  <a:pt x="191080" y="210521"/>
                  <a:pt x="213076" y="174010"/>
                  <a:pt x="216873" y="162622"/>
                </a:cubicBezTo>
                <a:cubicBezTo>
                  <a:pt x="223404" y="185622"/>
                  <a:pt x="217208" y="196118"/>
                  <a:pt x="197891" y="194387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70" name="Freeform: Shape 269">
            <a:extLst>
              <a:ext uri="{FF2B5EF4-FFF2-40B4-BE49-F238E27FC236}">
                <a16:creationId xmlns:a16="http://schemas.microsoft.com/office/drawing/2014/main" id="{9EB26822-A243-4EDB-83AC-2DA36A137E26}"/>
              </a:ext>
            </a:extLst>
          </p:cNvPr>
          <p:cNvSpPr/>
          <p:nvPr/>
        </p:nvSpPr>
        <p:spPr>
          <a:xfrm>
            <a:off x="5730333" y="5434937"/>
            <a:ext cx="388448" cy="83619"/>
          </a:xfrm>
          <a:custGeom>
            <a:avLst/>
            <a:gdLst>
              <a:gd name="connsiteX0" fmla="*/ 388431 w 388448"/>
              <a:gd name="connsiteY0" fmla="*/ -172 h 83619"/>
              <a:gd name="connsiteX1" fmla="*/ 361578 w 388448"/>
              <a:gd name="connsiteY1" fmla="*/ 30031 h 83619"/>
              <a:gd name="connsiteX2" fmla="*/ 338297 w 388448"/>
              <a:gd name="connsiteY2" fmla="*/ 35055 h 83619"/>
              <a:gd name="connsiteX3" fmla="*/ 280013 w 388448"/>
              <a:gd name="connsiteY3" fmla="*/ 62187 h 83619"/>
              <a:gd name="connsiteX4" fmla="*/ 194653 w 388448"/>
              <a:gd name="connsiteY4" fmla="*/ 65537 h 83619"/>
              <a:gd name="connsiteX5" fmla="*/ 128888 w 388448"/>
              <a:gd name="connsiteY5" fmla="*/ 74358 h 83619"/>
              <a:gd name="connsiteX6" fmla="*/ -18 w 388448"/>
              <a:gd name="connsiteY6" fmla="*/ 46444 h 83619"/>
              <a:gd name="connsiteX7" fmla="*/ 10310 w 388448"/>
              <a:gd name="connsiteY7" fmla="*/ 31035 h 8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448" h="83619">
                <a:moveTo>
                  <a:pt x="388431" y="-172"/>
                </a:moveTo>
                <a:cubicBezTo>
                  <a:pt x="388431" y="-172"/>
                  <a:pt x="375702" y="15460"/>
                  <a:pt x="361578" y="30031"/>
                </a:cubicBezTo>
                <a:cubicBezTo>
                  <a:pt x="354130" y="32917"/>
                  <a:pt x="346275" y="34614"/>
                  <a:pt x="338297" y="35055"/>
                </a:cubicBezTo>
                <a:cubicBezTo>
                  <a:pt x="320656" y="34385"/>
                  <a:pt x="280013" y="62187"/>
                  <a:pt x="280013" y="62187"/>
                </a:cubicBezTo>
                <a:cubicBezTo>
                  <a:pt x="280013" y="62187"/>
                  <a:pt x="208219" y="58112"/>
                  <a:pt x="194653" y="65537"/>
                </a:cubicBezTo>
                <a:cubicBezTo>
                  <a:pt x="181087" y="72962"/>
                  <a:pt x="128888" y="74358"/>
                  <a:pt x="128888" y="74358"/>
                </a:cubicBezTo>
                <a:cubicBezTo>
                  <a:pt x="33367" y="101602"/>
                  <a:pt x="6960" y="60233"/>
                  <a:pt x="-18" y="46444"/>
                </a:cubicBezTo>
                <a:cubicBezTo>
                  <a:pt x="5565" y="37121"/>
                  <a:pt x="10310" y="31035"/>
                  <a:pt x="10310" y="31035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71" name="Freeform: Shape 270">
            <a:extLst>
              <a:ext uri="{FF2B5EF4-FFF2-40B4-BE49-F238E27FC236}">
                <a16:creationId xmlns:a16="http://schemas.microsoft.com/office/drawing/2014/main" id="{60674263-BF17-4420-921B-918501089F42}"/>
              </a:ext>
            </a:extLst>
          </p:cNvPr>
          <p:cNvSpPr/>
          <p:nvPr/>
        </p:nvSpPr>
        <p:spPr>
          <a:xfrm>
            <a:off x="5728563" y="4644864"/>
            <a:ext cx="556962" cy="865610"/>
          </a:xfrm>
          <a:custGeom>
            <a:avLst/>
            <a:gdLst>
              <a:gd name="connsiteX0" fmla="*/ 556121 w 556962"/>
              <a:gd name="connsiteY0" fmla="*/ 386378 h 865610"/>
              <a:gd name="connsiteX1" fmla="*/ 555283 w 556962"/>
              <a:gd name="connsiteY1" fmla="*/ 394139 h 865610"/>
              <a:gd name="connsiteX2" fmla="*/ 554223 w 556962"/>
              <a:gd name="connsiteY2" fmla="*/ 401619 h 865610"/>
              <a:gd name="connsiteX3" fmla="*/ 541996 w 556962"/>
              <a:gd name="connsiteY3" fmla="*/ 441201 h 865610"/>
              <a:gd name="connsiteX4" fmla="*/ 492533 w 556962"/>
              <a:gd name="connsiteY4" fmla="*/ 540797 h 865610"/>
              <a:gd name="connsiteX5" fmla="*/ 490021 w 556962"/>
              <a:gd name="connsiteY5" fmla="*/ 555425 h 865610"/>
              <a:gd name="connsiteX6" fmla="*/ 488737 w 556962"/>
              <a:gd name="connsiteY6" fmla="*/ 563073 h 865610"/>
              <a:gd name="connsiteX7" fmla="*/ 487397 w 556962"/>
              <a:gd name="connsiteY7" fmla="*/ 570610 h 865610"/>
              <a:gd name="connsiteX8" fmla="*/ 478297 w 556962"/>
              <a:gd name="connsiteY8" fmla="*/ 624037 h 865610"/>
              <a:gd name="connsiteX9" fmla="*/ 474222 w 556962"/>
              <a:gd name="connsiteY9" fmla="*/ 685726 h 865610"/>
              <a:gd name="connsiteX10" fmla="*/ 442400 w 556962"/>
              <a:gd name="connsiteY10" fmla="*/ 730388 h 865610"/>
              <a:gd name="connsiteX11" fmla="*/ 437655 w 556962"/>
              <a:gd name="connsiteY11" fmla="*/ 777842 h 865610"/>
              <a:gd name="connsiteX12" fmla="*/ 406503 w 556962"/>
              <a:gd name="connsiteY12" fmla="*/ 794088 h 865610"/>
              <a:gd name="connsiteX13" fmla="*/ 340068 w 556962"/>
              <a:gd name="connsiteY13" fmla="*/ 817144 h 865610"/>
              <a:gd name="connsiteX14" fmla="*/ 281784 w 556962"/>
              <a:gd name="connsiteY14" fmla="*/ 844165 h 865610"/>
              <a:gd name="connsiteX15" fmla="*/ 196423 w 556962"/>
              <a:gd name="connsiteY15" fmla="*/ 847570 h 865610"/>
              <a:gd name="connsiteX16" fmla="*/ 130658 w 556962"/>
              <a:gd name="connsiteY16" fmla="*/ 856391 h 865610"/>
              <a:gd name="connsiteX17" fmla="*/ 580 w 556962"/>
              <a:gd name="connsiteY17" fmla="*/ 825853 h 865610"/>
              <a:gd name="connsiteX18" fmla="*/ 20901 w 556962"/>
              <a:gd name="connsiteY18" fmla="*/ 774380 h 865610"/>
              <a:gd name="connsiteX19" fmla="*/ 37147 w 556962"/>
              <a:gd name="connsiteY19" fmla="*/ 718106 h 865610"/>
              <a:gd name="connsiteX20" fmla="*/ 60874 w 556962"/>
              <a:gd name="connsiteY20" fmla="*/ 644972 h 865610"/>
              <a:gd name="connsiteX21" fmla="*/ 65619 w 556962"/>
              <a:gd name="connsiteY21" fmla="*/ 612424 h 865610"/>
              <a:gd name="connsiteX22" fmla="*/ 85271 w 556962"/>
              <a:gd name="connsiteY22" fmla="*/ 552801 h 865610"/>
              <a:gd name="connsiteX23" fmla="*/ 77175 w 556962"/>
              <a:gd name="connsiteY23" fmla="*/ 471460 h 865610"/>
              <a:gd name="connsiteX24" fmla="*/ 65619 w 556962"/>
              <a:gd name="connsiteY24" fmla="*/ 388779 h 865610"/>
              <a:gd name="connsiteX25" fmla="*/ 51383 w 556962"/>
              <a:gd name="connsiteY25" fmla="*/ 334570 h 865610"/>
              <a:gd name="connsiteX26" fmla="*/ 45800 w 556962"/>
              <a:gd name="connsiteY26" fmla="*/ 171442 h 865610"/>
              <a:gd name="connsiteX27" fmla="*/ 46079 w 556962"/>
              <a:gd name="connsiteY27" fmla="*/ 163179 h 865610"/>
              <a:gd name="connsiteX28" fmla="*/ 80637 w 556962"/>
              <a:gd name="connsiteY28" fmla="*/ 71678 h 865610"/>
              <a:gd name="connsiteX29" fmla="*/ 161922 w 556962"/>
              <a:gd name="connsiteY29" fmla="*/ 2340 h 865610"/>
              <a:gd name="connsiteX30" fmla="*/ 172138 w 556962"/>
              <a:gd name="connsiteY30" fmla="*/ -172 h 865610"/>
              <a:gd name="connsiteX31" fmla="*/ 186542 w 556962"/>
              <a:gd name="connsiteY31" fmla="*/ 3457 h 865610"/>
              <a:gd name="connsiteX32" fmla="*/ 302217 w 556962"/>
              <a:gd name="connsiteY32" fmla="*/ 81615 h 865610"/>
              <a:gd name="connsiteX33" fmla="*/ 372727 w 556962"/>
              <a:gd name="connsiteY33" fmla="*/ 155978 h 865610"/>
              <a:gd name="connsiteX34" fmla="*/ 510230 w 556962"/>
              <a:gd name="connsiteY34" fmla="*/ 235644 h 865610"/>
              <a:gd name="connsiteX35" fmla="*/ 541996 w 556962"/>
              <a:gd name="connsiteY35" fmla="*/ 299176 h 865610"/>
              <a:gd name="connsiteX36" fmla="*/ 556121 w 556962"/>
              <a:gd name="connsiteY36" fmla="*/ 386378 h 86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56962" h="865610">
                <a:moveTo>
                  <a:pt x="556121" y="386378"/>
                </a:moveTo>
                <a:cubicBezTo>
                  <a:pt x="556121" y="389002"/>
                  <a:pt x="555618" y="391626"/>
                  <a:pt x="555283" y="394139"/>
                </a:cubicBezTo>
                <a:cubicBezTo>
                  <a:pt x="554948" y="396651"/>
                  <a:pt x="554613" y="399219"/>
                  <a:pt x="554223" y="401619"/>
                </a:cubicBezTo>
                <a:cubicBezTo>
                  <a:pt x="552419" y="415409"/>
                  <a:pt x="548282" y="428796"/>
                  <a:pt x="541996" y="441201"/>
                </a:cubicBezTo>
                <a:cubicBezTo>
                  <a:pt x="529826" y="461523"/>
                  <a:pt x="492533" y="540797"/>
                  <a:pt x="492533" y="540797"/>
                </a:cubicBezTo>
                <a:lnTo>
                  <a:pt x="490021" y="555425"/>
                </a:lnTo>
                <a:lnTo>
                  <a:pt x="488737" y="563073"/>
                </a:lnTo>
                <a:lnTo>
                  <a:pt x="487397" y="570610"/>
                </a:lnTo>
                <a:lnTo>
                  <a:pt x="478297" y="624037"/>
                </a:lnTo>
                <a:lnTo>
                  <a:pt x="474222" y="685726"/>
                </a:lnTo>
                <a:cubicBezTo>
                  <a:pt x="474222" y="685726"/>
                  <a:pt x="451890" y="716878"/>
                  <a:pt x="442400" y="730388"/>
                </a:cubicBezTo>
                <a:cubicBezTo>
                  <a:pt x="432909" y="743898"/>
                  <a:pt x="434249" y="763606"/>
                  <a:pt x="437655" y="777842"/>
                </a:cubicBezTo>
                <a:cubicBezTo>
                  <a:pt x="441060" y="792078"/>
                  <a:pt x="406503" y="794088"/>
                  <a:pt x="406503" y="794088"/>
                </a:cubicBezTo>
                <a:cubicBezTo>
                  <a:pt x="406503" y="794088"/>
                  <a:pt x="357709" y="817814"/>
                  <a:pt x="340068" y="817144"/>
                </a:cubicBezTo>
                <a:cubicBezTo>
                  <a:pt x="322426" y="816474"/>
                  <a:pt x="281784" y="844165"/>
                  <a:pt x="281784" y="844165"/>
                </a:cubicBezTo>
                <a:cubicBezTo>
                  <a:pt x="281784" y="844165"/>
                  <a:pt x="209989" y="840090"/>
                  <a:pt x="196423" y="847570"/>
                </a:cubicBezTo>
                <a:cubicBezTo>
                  <a:pt x="182857" y="855051"/>
                  <a:pt x="130658" y="856391"/>
                  <a:pt x="130658" y="856391"/>
                </a:cubicBezTo>
                <a:cubicBezTo>
                  <a:pt x="28382" y="885478"/>
                  <a:pt x="5325" y="836014"/>
                  <a:pt x="580" y="825853"/>
                </a:cubicBezTo>
                <a:cubicBezTo>
                  <a:pt x="-4165" y="815693"/>
                  <a:pt x="20901" y="774380"/>
                  <a:pt x="20901" y="774380"/>
                </a:cubicBezTo>
                <a:cubicBezTo>
                  <a:pt x="20901" y="774380"/>
                  <a:pt x="26484" y="722182"/>
                  <a:pt x="37147" y="718106"/>
                </a:cubicBezTo>
                <a:cubicBezTo>
                  <a:pt x="47810" y="714031"/>
                  <a:pt x="60874" y="644972"/>
                  <a:pt x="60874" y="644972"/>
                </a:cubicBezTo>
                <a:cubicBezTo>
                  <a:pt x="60874" y="644972"/>
                  <a:pt x="56798" y="623925"/>
                  <a:pt x="65619" y="612424"/>
                </a:cubicBezTo>
                <a:cubicBezTo>
                  <a:pt x="74440" y="600924"/>
                  <a:pt x="73770" y="568376"/>
                  <a:pt x="85271" y="552801"/>
                </a:cubicBezTo>
                <a:cubicBezTo>
                  <a:pt x="96771" y="537225"/>
                  <a:pt x="73100" y="485026"/>
                  <a:pt x="77175" y="471460"/>
                </a:cubicBezTo>
                <a:cubicBezTo>
                  <a:pt x="81251" y="457894"/>
                  <a:pt x="64279" y="403015"/>
                  <a:pt x="65619" y="388779"/>
                </a:cubicBezTo>
                <a:cubicBezTo>
                  <a:pt x="66959" y="374543"/>
                  <a:pt x="62270" y="363043"/>
                  <a:pt x="51383" y="334570"/>
                </a:cubicBezTo>
                <a:cubicBezTo>
                  <a:pt x="42116" y="310285"/>
                  <a:pt x="44740" y="202371"/>
                  <a:pt x="45800" y="171442"/>
                </a:cubicBezTo>
                <a:cubicBezTo>
                  <a:pt x="45800" y="166194"/>
                  <a:pt x="46079" y="163179"/>
                  <a:pt x="46079" y="163179"/>
                </a:cubicBezTo>
                <a:cubicBezTo>
                  <a:pt x="46079" y="163179"/>
                  <a:pt x="55570" y="132642"/>
                  <a:pt x="80637" y="71678"/>
                </a:cubicBezTo>
                <a:cubicBezTo>
                  <a:pt x="99618" y="25509"/>
                  <a:pt x="142326" y="8035"/>
                  <a:pt x="161922" y="2340"/>
                </a:cubicBezTo>
                <a:cubicBezTo>
                  <a:pt x="165283" y="1330"/>
                  <a:pt x="168694" y="487"/>
                  <a:pt x="172138" y="-172"/>
                </a:cubicBezTo>
                <a:cubicBezTo>
                  <a:pt x="177051" y="537"/>
                  <a:pt x="181880" y="1754"/>
                  <a:pt x="186542" y="3457"/>
                </a:cubicBezTo>
                <a:cubicBezTo>
                  <a:pt x="206305" y="10100"/>
                  <a:pt x="245831" y="28914"/>
                  <a:pt x="302217" y="81615"/>
                </a:cubicBezTo>
                <a:cubicBezTo>
                  <a:pt x="327166" y="104990"/>
                  <a:pt x="350708" y="129823"/>
                  <a:pt x="372727" y="155978"/>
                </a:cubicBezTo>
                <a:cubicBezTo>
                  <a:pt x="499847" y="305372"/>
                  <a:pt x="510230" y="235644"/>
                  <a:pt x="510230" y="235644"/>
                </a:cubicBezTo>
                <a:cubicBezTo>
                  <a:pt x="510230" y="235644"/>
                  <a:pt x="515813" y="248373"/>
                  <a:pt x="541996" y="299176"/>
                </a:cubicBezTo>
                <a:cubicBezTo>
                  <a:pt x="556009" y="326196"/>
                  <a:pt x="558577" y="358465"/>
                  <a:pt x="556121" y="386378"/>
                </a:cubicBezTo>
                <a:close/>
              </a:path>
            </a:pathLst>
          </a:custGeom>
          <a:solidFill>
            <a:srgbClr val="A364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72" name="Freeform: Shape 271">
            <a:extLst>
              <a:ext uri="{FF2B5EF4-FFF2-40B4-BE49-F238E27FC236}">
                <a16:creationId xmlns:a16="http://schemas.microsoft.com/office/drawing/2014/main" id="{35DA4DD5-3DAC-4792-B84F-8CCC22976FE9}"/>
              </a:ext>
            </a:extLst>
          </p:cNvPr>
          <p:cNvSpPr/>
          <p:nvPr/>
        </p:nvSpPr>
        <p:spPr>
          <a:xfrm>
            <a:off x="5882966" y="4561234"/>
            <a:ext cx="192437" cy="197685"/>
          </a:xfrm>
          <a:custGeom>
            <a:avLst/>
            <a:gdLst>
              <a:gd name="connsiteX0" fmla="*/ 192420 w 192437"/>
              <a:gd name="connsiteY0" fmla="*/ 101546 h 197685"/>
              <a:gd name="connsiteX1" fmla="*/ 64910 w 192437"/>
              <a:gd name="connsiteY1" fmla="*/ -172 h 197685"/>
              <a:gd name="connsiteX2" fmla="*/ -18 w 192437"/>
              <a:gd name="connsiteY2" fmla="*/ 82565 h 197685"/>
              <a:gd name="connsiteX3" fmla="*/ 131233 w 192437"/>
              <a:gd name="connsiteY3" fmla="*/ 197514 h 19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37" h="197685">
                <a:moveTo>
                  <a:pt x="192420" y="101546"/>
                </a:moveTo>
                <a:lnTo>
                  <a:pt x="64910" y="-172"/>
                </a:lnTo>
                <a:cubicBezTo>
                  <a:pt x="64910" y="-172"/>
                  <a:pt x="18963" y="5411"/>
                  <a:pt x="-18" y="82565"/>
                </a:cubicBezTo>
                <a:lnTo>
                  <a:pt x="131233" y="197514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73" name="Freeform: Shape 272">
            <a:extLst>
              <a:ext uri="{FF2B5EF4-FFF2-40B4-BE49-F238E27FC236}">
                <a16:creationId xmlns:a16="http://schemas.microsoft.com/office/drawing/2014/main" id="{BE6F4917-786F-4C3F-88A1-A489E4CA1F5A}"/>
              </a:ext>
            </a:extLst>
          </p:cNvPr>
          <p:cNvSpPr/>
          <p:nvPr/>
        </p:nvSpPr>
        <p:spPr>
          <a:xfrm>
            <a:off x="5880398" y="4556154"/>
            <a:ext cx="195005" cy="195061"/>
          </a:xfrm>
          <a:custGeom>
            <a:avLst/>
            <a:gdLst>
              <a:gd name="connsiteX0" fmla="*/ 194988 w 195005"/>
              <a:gd name="connsiteY0" fmla="*/ 106626 h 195061"/>
              <a:gd name="connsiteX1" fmla="*/ 172657 w 195005"/>
              <a:gd name="connsiteY1" fmla="*/ 137834 h 195061"/>
              <a:gd name="connsiteX2" fmla="*/ 149991 w 195005"/>
              <a:gd name="connsiteY2" fmla="*/ 169823 h 195061"/>
              <a:gd name="connsiteX3" fmla="*/ 132908 w 195005"/>
              <a:gd name="connsiteY3" fmla="*/ 194890 h 195061"/>
              <a:gd name="connsiteX4" fmla="*/ 28119 w 195005"/>
              <a:gd name="connsiteY4" fmla="*/ 106626 h 195061"/>
              <a:gd name="connsiteX5" fmla="*/ 10087 w 195005"/>
              <a:gd name="connsiteY5" fmla="*/ 90995 h 195061"/>
              <a:gd name="connsiteX6" fmla="*/ -18 w 195005"/>
              <a:gd name="connsiteY6" fmla="*/ 82397 h 195061"/>
              <a:gd name="connsiteX7" fmla="*/ 42802 w 195005"/>
              <a:gd name="connsiteY7" fmla="*/ 9821 h 195061"/>
              <a:gd name="connsiteX8" fmla="*/ 65133 w 195005"/>
              <a:gd name="connsiteY8" fmla="*/ -172 h 19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005" h="195061">
                <a:moveTo>
                  <a:pt x="194988" y="106626"/>
                </a:moveTo>
                <a:lnTo>
                  <a:pt x="172657" y="137834"/>
                </a:lnTo>
                <a:lnTo>
                  <a:pt x="149991" y="169823"/>
                </a:lnTo>
                <a:lnTo>
                  <a:pt x="132908" y="194890"/>
                </a:lnTo>
                <a:lnTo>
                  <a:pt x="28119" y="106626"/>
                </a:lnTo>
                <a:lnTo>
                  <a:pt x="10087" y="90995"/>
                </a:lnTo>
                <a:lnTo>
                  <a:pt x="-18" y="82397"/>
                </a:lnTo>
                <a:cubicBezTo>
                  <a:pt x="10199" y="40694"/>
                  <a:pt x="28343" y="19870"/>
                  <a:pt x="42802" y="9821"/>
                </a:cubicBezTo>
                <a:cubicBezTo>
                  <a:pt x="49367" y="4802"/>
                  <a:pt x="57016" y="1380"/>
                  <a:pt x="65133" y="-172"/>
                </a:cubicBezTo>
                <a:close/>
              </a:path>
            </a:pathLst>
          </a:custGeom>
          <a:solidFill>
            <a:srgbClr val="67647E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9C47E9F2-5BAA-44EC-BE52-90566054FBF8}"/>
              </a:ext>
            </a:extLst>
          </p:cNvPr>
          <p:cNvSpPr/>
          <p:nvPr/>
        </p:nvSpPr>
        <p:spPr>
          <a:xfrm>
            <a:off x="6357612" y="5007353"/>
            <a:ext cx="613746" cy="152074"/>
          </a:xfrm>
          <a:custGeom>
            <a:avLst/>
            <a:gdLst>
              <a:gd name="connsiteX0" fmla="*/ 594658 w 613746"/>
              <a:gd name="connsiteY0" fmla="*/ 58112 h 152074"/>
              <a:gd name="connsiteX1" fmla="*/ 343936 w 613746"/>
              <a:gd name="connsiteY1" fmla="*/ 76423 h 152074"/>
              <a:gd name="connsiteX2" fmla="*/ 181310 w 613746"/>
              <a:gd name="connsiteY2" fmla="*/ 132251 h 152074"/>
              <a:gd name="connsiteX3" fmla="*/ 47324 w 613746"/>
              <a:gd name="connsiteY3" fmla="*/ 150842 h 152074"/>
              <a:gd name="connsiteX4" fmla="*/ -18 w 613746"/>
              <a:gd name="connsiteY4" fmla="*/ 151902 h 152074"/>
              <a:gd name="connsiteX5" fmla="*/ 29738 w 613746"/>
              <a:gd name="connsiteY5" fmla="*/ 31706 h 152074"/>
              <a:gd name="connsiteX6" fmla="*/ 46933 w 613746"/>
              <a:gd name="connsiteY6" fmla="*/ 30924 h 152074"/>
              <a:gd name="connsiteX7" fmla="*/ 187619 w 613746"/>
              <a:gd name="connsiteY7" fmla="*/ 20819 h 152074"/>
              <a:gd name="connsiteX8" fmla="*/ 327858 w 613746"/>
              <a:gd name="connsiteY8" fmla="*/ -172 h 152074"/>
              <a:gd name="connsiteX9" fmla="*/ 594658 w 613746"/>
              <a:gd name="connsiteY9" fmla="*/ 58112 h 1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746" h="152074">
                <a:moveTo>
                  <a:pt x="594658" y="58112"/>
                </a:moveTo>
                <a:cubicBezTo>
                  <a:pt x="488251" y="89934"/>
                  <a:pt x="343936" y="76423"/>
                  <a:pt x="343936" y="76423"/>
                </a:cubicBezTo>
                <a:cubicBezTo>
                  <a:pt x="343936" y="76423"/>
                  <a:pt x="202972" y="112991"/>
                  <a:pt x="181310" y="132251"/>
                </a:cubicBezTo>
                <a:cubicBezTo>
                  <a:pt x="167354" y="144477"/>
                  <a:pt x="96062" y="148999"/>
                  <a:pt x="47324" y="150842"/>
                </a:cubicBezTo>
                <a:cubicBezTo>
                  <a:pt x="20247" y="151846"/>
                  <a:pt x="-18" y="151902"/>
                  <a:pt x="-18" y="151902"/>
                </a:cubicBezTo>
                <a:lnTo>
                  <a:pt x="29738" y="31706"/>
                </a:lnTo>
                <a:lnTo>
                  <a:pt x="46933" y="30924"/>
                </a:lnTo>
                <a:cubicBezTo>
                  <a:pt x="85510" y="29137"/>
                  <a:pt x="176453" y="24560"/>
                  <a:pt x="187619" y="20819"/>
                </a:cubicBezTo>
                <a:cubicBezTo>
                  <a:pt x="201855" y="16074"/>
                  <a:pt x="327858" y="-172"/>
                  <a:pt x="327858" y="-172"/>
                </a:cubicBezTo>
                <a:cubicBezTo>
                  <a:pt x="327858" y="-172"/>
                  <a:pt x="701010" y="26234"/>
                  <a:pt x="594658" y="58112"/>
                </a:cubicBezTo>
                <a:close/>
              </a:path>
            </a:pathLst>
          </a:custGeom>
          <a:solidFill>
            <a:srgbClr val="EFB7B9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E409576-6952-4319-BF01-5D4DCEC070CE}"/>
              </a:ext>
            </a:extLst>
          </p:cNvPr>
          <p:cNvSpPr/>
          <p:nvPr/>
        </p:nvSpPr>
        <p:spPr>
          <a:xfrm>
            <a:off x="5791014" y="4716829"/>
            <a:ext cx="491789" cy="498817"/>
          </a:xfrm>
          <a:custGeom>
            <a:avLst/>
            <a:gdLst>
              <a:gd name="connsiteX0" fmla="*/ 491771 w 491789"/>
              <a:gd name="connsiteY0" fmla="*/ 329376 h 498817"/>
              <a:gd name="connsiteX1" fmla="*/ 479545 w 491789"/>
              <a:gd name="connsiteY1" fmla="*/ 368958 h 498817"/>
              <a:gd name="connsiteX2" fmla="*/ 430081 w 491789"/>
              <a:gd name="connsiteY2" fmla="*/ 468554 h 498817"/>
              <a:gd name="connsiteX3" fmla="*/ 424945 w 491789"/>
              <a:gd name="connsiteY3" fmla="*/ 498645 h 498817"/>
              <a:gd name="connsiteX4" fmla="*/ 374701 w 491789"/>
              <a:gd name="connsiteY4" fmla="*/ 475532 h 498817"/>
              <a:gd name="connsiteX5" fmla="*/ 163114 w 491789"/>
              <a:gd name="connsiteY5" fmla="*/ 328985 h 498817"/>
              <a:gd name="connsiteX6" fmla="*/ 17404 w 491789"/>
              <a:gd name="connsiteY6" fmla="*/ 161502 h 498817"/>
              <a:gd name="connsiteX7" fmla="*/ 85179 w 491789"/>
              <a:gd name="connsiteY7" fmla="*/ 2952 h 498817"/>
              <a:gd name="connsiteX8" fmla="*/ 323004 w 491789"/>
              <a:gd name="connsiteY8" fmla="*/ 175068 h 498817"/>
              <a:gd name="connsiteX9" fmla="*/ 464639 w 491789"/>
              <a:gd name="connsiteY9" fmla="*/ 308552 h 498817"/>
              <a:gd name="connsiteX10" fmla="*/ 491771 w 491789"/>
              <a:gd name="connsiteY10" fmla="*/ 329376 h 49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789" h="498817">
                <a:moveTo>
                  <a:pt x="491771" y="329376"/>
                </a:moveTo>
                <a:cubicBezTo>
                  <a:pt x="489968" y="343165"/>
                  <a:pt x="485831" y="356552"/>
                  <a:pt x="479545" y="368958"/>
                </a:cubicBezTo>
                <a:cubicBezTo>
                  <a:pt x="467375" y="389279"/>
                  <a:pt x="430081" y="468554"/>
                  <a:pt x="430081" y="468554"/>
                </a:cubicBezTo>
                <a:lnTo>
                  <a:pt x="424945" y="498645"/>
                </a:lnTo>
                <a:cubicBezTo>
                  <a:pt x="407639" y="492214"/>
                  <a:pt x="390846" y="484487"/>
                  <a:pt x="374701" y="475532"/>
                </a:cubicBezTo>
                <a:lnTo>
                  <a:pt x="163114" y="328985"/>
                </a:lnTo>
                <a:cubicBezTo>
                  <a:pt x="163114" y="328985"/>
                  <a:pt x="81103" y="275446"/>
                  <a:pt x="17404" y="161502"/>
                </a:cubicBezTo>
                <a:cubicBezTo>
                  <a:pt x="-46295" y="47558"/>
                  <a:pt x="85179" y="2952"/>
                  <a:pt x="85179" y="2952"/>
                </a:cubicBezTo>
                <a:cubicBezTo>
                  <a:pt x="161718" y="-24962"/>
                  <a:pt x="316919" y="142521"/>
                  <a:pt x="323004" y="175068"/>
                </a:cubicBezTo>
                <a:cubicBezTo>
                  <a:pt x="329089" y="207616"/>
                  <a:pt x="403675" y="248258"/>
                  <a:pt x="464639" y="308552"/>
                </a:cubicBezTo>
                <a:cubicBezTo>
                  <a:pt x="472678" y="316714"/>
                  <a:pt x="481806" y="323720"/>
                  <a:pt x="491771" y="329376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A784E60F-66A0-4F34-91DD-D4B8001EA580}"/>
              </a:ext>
            </a:extLst>
          </p:cNvPr>
          <p:cNvSpPr/>
          <p:nvPr/>
        </p:nvSpPr>
        <p:spPr>
          <a:xfrm>
            <a:off x="5791014" y="4700527"/>
            <a:ext cx="493687" cy="499933"/>
          </a:xfrm>
          <a:custGeom>
            <a:avLst/>
            <a:gdLst>
              <a:gd name="connsiteX0" fmla="*/ 493669 w 493687"/>
              <a:gd name="connsiteY0" fmla="*/ 330716 h 499933"/>
              <a:gd name="connsiteX1" fmla="*/ 491771 w 493687"/>
              <a:gd name="connsiteY1" fmla="*/ 345956 h 499933"/>
              <a:gd name="connsiteX2" fmla="*/ 479545 w 493687"/>
              <a:gd name="connsiteY2" fmla="*/ 385538 h 499933"/>
              <a:gd name="connsiteX3" fmla="*/ 430081 w 493687"/>
              <a:gd name="connsiteY3" fmla="*/ 485135 h 499933"/>
              <a:gd name="connsiteX4" fmla="*/ 427570 w 493687"/>
              <a:gd name="connsiteY4" fmla="*/ 499762 h 499933"/>
              <a:gd name="connsiteX5" fmla="*/ 374533 w 493687"/>
              <a:gd name="connsiteY5" fmla="*/ 475644 h 499933"/>
              <a:gd name="connsiteX6" fmla="*/ 163114 w 493687"/>
              <a:gd name="connsiteY6" fmla="*/ 329041 h 499933"/>
              <a:gd name="connsiteX7" fmla="*/ 17404 w 493687"/>
              <a:gd name="connsiteY7" fmla="*/ 161558 h 499933"/>
              <a:gd name="connsiteX8" fmla="*/ 85179 w 493687"/>
              <a:gd name="connsiteY8" fmla="*/ 2952 h 499933"/>
              <a:gd name="connsiteX9" fmla="*/ 323004 w 493687"/>
              <a:gd name="connsiteY9" fmla="*/ 175068 h 499933"/>
              <a:gd name="connsiteX10" fmla="*/ 464639 w 493687"/>
              <a:gd name="connsiteY10" fmla="*/ 308608 h 499933"/>
              <a:gd name="connsiteX11" fmla="*/ 493669 w 493687"/>
              <a:gd name="connsiteY11" fmla="*/ 330716 h 49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3687" h="499933">
                <a:moveTo>
                  <a:pt x="493669" y="330716"/>
                </a:moveTo>
                <a:cubicBezTo>
                  <a:pt x="493167" y="336019"/>
                  <a:pt x="492553" y="341099"/>
                  <a:pt x="491771" y="345956"/>
                </a:cubicBezTo>
                <a:cubicBezTo>
                  <a:pt x="489968" y="359746"/>
                  <a:pt x="485831" y="373133"/>
                  <a:pt x="479545" y="385538"/>
                </a:cubicBezTo>
                <a:cubicBezTo>
                  <a:pt x="467375" y="405860"/>
                  <a:pt x="430081" y="485135"/>
                  <a:pt x="430081" y="485135"/>
                </a:cubicBezTo>
                <a:lnTo>
                  <a:pt x="427570" y="499762"/>
                </a:lnTo>
                <a:cubicBezTo>
                  <a:pt x="409269" y="493157"/>
                  <a:pt x="391538" y="485096"/>
                  <a:pt x="374533" y="475644"/>
                </a:cubicBezTo>
                <a:lnTo>
                  <a:pt x="163114" y="329041"/>
                </a:lnTo>
                <a:cubicBezTo>
                  <a:pt x="163114" y="329041"/>
                  <a:pt x="81103" y="275502"/>
                  <a:pt x="17404" y="161558"/>
                </a:cubicBezTo>
                <a:cubicBezTo>
                  <a:pt x="-46295" y="47614"/>
                  <a:pt x="85179" y="2952"/>
                  <a:pt x="85179" y="2952"/>
                </a:cubicBezTo>
                <a:cubicBezTo>
                  <a:pt x="161718" y="-24962"/>
                  <a:pt x="316919" y="142521"/>
                  <a:pt x="323004" y="175068"/>
                </a:cubicBezTo>
                <a:cubicBezTo>
                  <a:pt x="329089" y="207616"/>
                  <a:pt x="403675" y="248258"/>
                  <a:pt x="464639" y="308608"/>
                </a:cubicBezTo>
                <a:cubicBezTo>
                  <a:pt x="473153" y="317389"/>
                  <a:pt x="482939" y="324842"/>
                  <a:pt x="493669" y="330716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77" name="Freeform: Shape 276">
            <a:extLst>
              <a:ext uri="{FF2B5EF4-FFF2-40B4-BE49-F238E27FC236}">
                <a16:creationId xmlns:a16="http://schemas.microsoft.com/office/drawing/2014/main" id="{E00C6278-391A-4522-BA7F-2D9D7B6B15C5}"/>
              </a:ext>
            </a:extLst>
          </p:cNvPr>
          <p:cNvSpPr/>
          <p:nvPr/>
        </p:nvSpPr>
        <p:spPr>
          <a:xfrm>
            <a:off x="5791014" y="4708678"/>
            <a:ext cx="581224" cy="510598"/>
          </a:xfrm>
          <a:custGeom>
            <a:avLst/>
            <a:gdLst>
              <a:gd name="connsiteX0" fmla="*/ 581207 w 581224"/>
              <a:gd name="connsiteY0" fmla="*/ 325635 h 510598"/>
              <a:gd name="connsiteX1" fmla="*/ 570376 w 581224"/>
              <a:gd name="connsiteY1" fmla="*/ 499762 h 510598"/>
              <a:gd name="connsiteX2" fmla="*/ 503942 w 581224"/>
              <a:gd name="connsiteY2" fmla="*/ 505344 h 510598"/>
              <a:gd name="connsiteX3" fmla="*/ 499420 w 581224"/>
              <a:gd name="connsiteY3" fmla="*/ 507298 h 510598"/>
              <a:gd name="connsiteX4" fmla="*/ 374533 w 581224"/>
              <a:gd name="connsiteY4" fmla="*/ 475533 h 510598"/>
              <a:gd name="connsiteX5" fmla="*/ 163114 w 581224"/>
              <a:gd name="connsiteY5" fmla="*/ 328985 h 510598"/>
              <a:gd name="connsiteX6" fmla="*/ 17404 w 581224"/>
              <a:gd name="connsiteY6" fmla="*/ 161502 h 510598"/>
              <a:gd name="connsiteX7" fmla="*/ 85179 w 581224"/>
              <a:gd name="connsiteY7" fmla="*/ 2952 h 510598"/>
              <a:gd name="connsiteX8" fmla="*/ 323004 w 581224"/>
              <a:gd name="connsiteY8" fmla="*/ 175068 h 510598"/>
              <a:gd name="connsiteX9" fmla="*/ 464639 w 581224"/>
              <a:gd name="connsiteY9" fmla="*/ 308552 h 510598"/>
              <a:gd name="connsiteX10" fmla="*/ 495121 w 581224"/>
              <a:gd name="connsiteY10" fmla="*/ 330883 h 510598"/>
              <a:gd name="connsiteX11" fmla="*/ 581207 w 581224"/>
              <a:gd name="connsiteY11" fmla="*/ 325635 h 51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1224" h="510598">
                <a:moveTo>
                  <a:pt x="581207" y="325635"/>
                </a:moveTo>
                <a:lnTo>
                  <a:pt x="570376" y="499762"/>
                </a:lnTo>
                <a:lnTo>
                  <a:pt x="503942" y="505344"/>
                </a:lnTo>
                <a:cubicBezTo>
                  <a:pt x="502485" y="506109"/>
                  <a:pt x="500972" y="506763"/>
                  <a:pt x="499420" y="507298"/>
                </a:cubicBezTo>
                <a:cubicBezTo>
                  <a:pt x="457102" y="522818"/>
                  <a:pt x="374533" y="475533"/>
                  <a:pt x="374533" y="475533"/>
                </a:cubicBezTo>
                <a:lnTo>
                  <a:pt x="163114" y="328985"/>
                </a:lnTo>
                <a:cubicBezTo>
                  <a:pt x="163114" y="328985"/>
                  <a:pt x="81103" y="275446"/>
                  <a:pt x="17404" y="161502"/>
                </a:cubicBezTo>
                <a:cubicBezTo>
                  <a:pt x="-46295" y="47558"/>
                  <a:pt x="85179" y="2952"/>
                  <a:pt x="85179" y="2952"/>
                </a:cubicBezTo>
                <a:cubicBezTo>
                  <a:pt x="161718" y="-24962"/>
                  <a:pt x="316919" y="142521"/>
                  <a:pt x="323004" y="175068"/>
                </a:cubicBezTo>
                <a:cubicBezTo>
                  <a:pt x="329089" y="207615"/>
                  <a:pt x="403675" y="248258"/>
                  <a:pt x="464639" y="308552"/>
                </a:cubicBezTo>
                <a:cubicBezTo>
                  <a:pt x="473571" y="317540"/>
                  <a:pt x="483861" y="325071"/>
                  <a:pt x="495121" y="330883"/>
                </a:cubicBezTo>
                <a:cubicBezTo>
                  <a:pt x="522555" y="345298"/>
                  <a:pt x="555727" y="343271"/>
                  <a:pt x="581207" y="325635"/>
                </a:cubicBezTo>
                <a:close/>
              </a:path>
            </a:pathLst>
          </a:custGeom>
          <a:solidFill>
            <a:srgbClr val="A36468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78" name="Freeform: Shape 277">
            <a:extLst>
              <a:ext uri="{FF2B5EF4-FFF2-40B4-BE49-F238E27FC236}">
                <a16:creationId xmlns:a16="http://schemas.microsoft.com/office/drawing/2014/main" id="{E5D59863-9723-408C-931A-76B9CA454288}"/>
              </a:ext>
            </a:extLst>
          </p:cNvPr>
          <p:cNvSpPr/>
          <p:nvPr/>
        </p:nvSpPr>
        <p:spPr>
          <a:xfrm>
            <a:off x="6286153" y="5034485"/>
            <a:ext cx="86086" cy="181663"/>
          </a:xfrm>
          <a:custGeom>
            <a:avLst/>
            <a:gdLst>
              <a:gd name="connsiteX0" fmla="*/ 86068 w 86086"/>
              <a:gd name="connsiteY0" fmla="*/ -172 h 181663"/>
              <a:gd name="connsiteX1" fmla="*/ 75238 w 86086"/>
              <a:gd name="connsiteY1" fmla="*/ 173954 h 181663"/>
              <a:gd name="connsiteX2" fmla="*/ 8803 w 86086"/>
              <a:gd name="connsiteY2" fmla="*/ 179537 h 181663"/>
              <a:gd name="connsiteX3" fmla="*/ 4281 w 86086"/>
              <a:gd name="connsiteY3" fmla="*/ 181491 h 181663"/>
              <a:gd name="connsiteX4" fmla="*/ -18 w 86086"/>
              <a:gd name="connsiteY4" fmla="*/ 96856 h 181663"/>
              <a:gd name="connsiteX5" fmla="*/ 65747 w 86086"/>
              <a:gd name="connsiteY5" fmla="*/ 71790 h 181663"/>
              <a:gd name="connsiteX6" fmla="*/ -18 w 86086"/>
              <a:gd name="connsiteY6" fmla="*/ 46053 h 181663"/>
              <a:gd name="connsiteX7" fmla="*/ -18 w 86086"/>
              <a:gd name="connsiteY7" fmla="*/ 5578 h 181663"/>
              <a:gd name="connsiteX8" fmla="*/ 86068 w 86086"/>
              <a:gd name="connsiteY8" fmla="*/ -172 h 18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86" h="181663">
                <a:moveTo>
                  <a:pt x="86068" y="-172"/>
                </a:moveTo>
                <a:lnTo>
                  <a:pt x="75238" y="173954"/>
                </a:lnTo>
                <a:lnTo>
                  <a:pt x="8803" y="179537"/>
                </a:lnTo>
                <a:cubicBezTo>
                  <a:pt x="7346" y="180302"/>
                  <a:pt x="5833" y="180955"/>
                  <a:pt x="4281" y="181491"/>
                </a:cubicBezTo>
                <a:lnTo>
                  <a:pt x="-18" y="96856"/>
                </a:lnTo>
                <a:cubicBezTo>
                  <a:pt x="-18" y="96856"/>
                  <a:pt x="63011" y="73130"/>
                  <a:pt x="65747" y="71790"/>
                </a:cubicBezTo>
                <a:cubicBezTo>
                  <a:pt x="68483" y="70450"/>
                  <a:pt x="-18" y="46053"/>
                  <a:pt x="-18" y="46053"/>
                </a:cubicBezTo>
                <a:lnTo>
                  <a:pt x="-18" y="5578"/>
                </a:lnTo>
                <a:cubicBezTo>
                  <a:pt x="27511" y="19842"/>
                  <a:pt x="60683" y="17626"/>
                  <a:pt x="86068" y="-17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79" name="Freeform: Shape 278">
            <a:extLst>
              <a:ext uri="{FF2B5EF4-FFF2-40B4-BE49-F238E27FC236}">
                <a16:creationId xmlns:a16="http://schemas.microsoft.com/office/drawing/2014/main" id="{ADEC2DDA-8500-4436-A90F-2DEDC957336D}"/>
              </a:ext>
            </a:extLst>
          </p:cNvPr>
          <p:cNvSpPr/>
          <p:nvPr/>
        </p:nvSpPr>
        <p:spPr>
          <a:xfrm>
            <a:off x="6357333" y="5038449"/>
            <a:ext cx="53867" cy="120699"/>
          </a:xfrm>
          <a:custGeom>
            <a:avLst/>
            <a:gdLst>
              <a:gd name="connsiteX0" fmla="*/ 47324 w 53867"/>
              <a:gd name="connsiteY0" fmla="*/ 119467 h 120699"/>
              <a:gd name="connsiteX1" fmla="*/ -18 w 53867"/>
              <a:gd name="connsiteY1" fmla="*/ 120527 h 120699"/>
              <a:gd name="connsiteX2" fmla="*/ 30017 w 53867"/>
              <a:gd name="connsiteY2" fmla="*/ 610 h 120699"/>
              <a:gd name="connsiteX3" fmla="*/ 47212 w 53867"/>
              <a:gd name="connsiteY3" fmla="*/ -172 h 120699"/>
              <a:gd name="connsiteX4" fmla="*/ 47324 w 53867"/>
              <a:gd name="connsiteY4" fmla="*/ 119467 h 12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67" h="120699">
                <a:moveTo>
                  <a:pt x="47324" y="119467"/>
                </a:moveTo>
                <a:cubicBezTo>
                  <a:pt x="20247" y="120471"/>
                  <a:pt x="-18" y="120527"/>
                  <a:pt x="-18" y="120527"/>
                </a:cubicBezTo>
                <a:lnTo>
                  <a:pt x="30017" y="610"/>
                </a:lnTo>
                <a:lnTo>
                  <a:pt x="47212" y="-172"/>
                </a:lnTo>
                <a:cubicBezTo>
                  <a:pt x="58266" y="18865"/>
                  <a:pt x="53521" y="74804"/>
                  <a:pt x="47324" y="119467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80" name="Freeform: Shape 279">
            <a:extLst>
              <a:ext uri="{FF2B5EF4-FFF2-40B4-BE49-F238E27FC236}">
                <a16:creationId xmlns:a16="http://schemas.microsoft.com/office/drawing/2014/main" id="{9DA4F039-69FD-4B4D-A5B6-AD99661C75F5}"/>
              </a:ext>
            </a:extLst>
          </p:cNvPr>
          <p:cNvSpPr/>
          <p:nvPr/>
        </p:nvSpPr>
        <p:spPr>
          <a:xfrm>
            <a:off x="6291568" y="5028344"/>
            <a:ext cx="114158" cy="195843"/>
          </a:xfrm>
          <a:custGeom>
            <a:avLst/>
            <a:gdLst>
              <a:gd name="connsiteX0" fmla="*/ -18 w 114158"/>
              <a:gd name="connsiteY0" fmla="*/ 52027 h 195843"/>
              <a:gd name="connsiteX1" fmla="*/ 65747 w 114158"/>
              <a:gd name="connsiteY1" fmla="*/ 77763 h 195843"/>
              <a:gd name="connsiteX2" fmla="*/ -18 w 114158"/>
              <a:gd name="connsiteY2" fmla="*/ 102830 h 195843"/>
              <a:gd name="connsiteX3" fmla="*/ 4727 w 114158"/>
              <a:gd name="connsiteY3" fmla="*/ 195671 h 195843"/>
              <a:gd name="connsiteX4" fmla="*/ 97569 w 114158"/>
              <a:gd name="connsiteY4" fmla="*/ 190591 h 195843"/>
              <a:gd name="connsiteX5" fmla="*/ 102314 w 114158"/>
              <a:gd name="connsiteY5" fmla="*/ 4573 h 195843"/>
              <a:gd name="connsiteX6" fmla="*/ -18 w 114158"/>
              <a:gd name="connsiteY6" fmla="*/ -172 h 19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158" h="195843">
                <a:moveTo>
                  <a:pt x="-18" y="52027"/>
                </a:moveTo>
                <a:cubicBezTo>
                  <a:pt x="-18" y="52027"/>
                  <a:pt x="68426" y="76423"/>
                  <a:pt x="65747" y="77763"/>
                </a:cubicBezTo>
                <a:cubicBezTo>
                  <a:pt x="63067" y="79103"/>
                  <a:pt x="-18" y="102830"/>
                  <a:pt x="-18" y="102830"/>
                </a:cubicBezTo>
                <a:lnTo>
                  <a:pt x="4727" y="195671"/>
                </a:lnTo>
                <a:lnTo>
                  <a:pt x="97569" y="190591"/>
                </a:lnTo>
                <a:cubicBezTo>
                  <a:pt x="97569" y="190591"/>
                  <a:pt x="131456" y="21545"/>
                  <a:pt x="102314" y="4573"/>
                </a:cubicBezTo>
                <a:lnTo>
                  <a:pt x="-18" y="-172"/>
                </a:lnTo>
                <a:close/>
              </a:path>
            </a:pathLst>
          </a:custGeom>
          <a:solidFill>
            <a:srgbClr val="67647E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81" name="Freeform: Shape 280">
            <a:extLst>
              <a:ext uri="{FF2B5EF4-FFF2-40B4-BE49-F238E27FC236}">
                <a16:creationId xmlns:a16="http://schemas.microsoft.com/office/drawing/2014/main" id="{FF678220-AB60-4B25-9931-B5A9B240A4B8}"/>
              </a:ext>
            </a:extLst>
          </p:cNvPr>
          <p:cNvSpPr/>
          <p:nvPr/>
        </p:nvSpPr>
        <p:spPr>
          <a:xfrm>
            <a:off x="5843663" y="5191696"/>
            <a:ext cx="42038" cy="27411"/>
          </a:xfrm>
          <a:custGeom>
            <a:avLst/>
            <a:gdLst>
              <a:gd name="connsiteX0" fmla="*/ 42020 w 42038"/>
              <a:gd name="connsiteY0" fmla="*/ -172 h 27411"/>
              <a:gd name="connsiteX1" fmla="*/ -18 w 42038"/>
              <a:gd name="connsiteY1" fmla="*/ 27239 h 2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38" h="27411">
                <a:moveTo>
                  <a:pt x="42020" y="-172"/>
                </a:moveTo>
                <a:cubicBezTo>
                  <a:pt x="42020" y="-172"/>
                  <a:pt x="18964" y="21489"/>
                  <a:pt x="-18" y="27239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82" name="Freeform: Shape 281">
            <a:extLst>
              <a:ext uri="{FF2B5EF4-FFF2-40B4-BE49-F238E27FC236}">
                <a16:creationId xmlns:a16="http://schemas.microsoft.com/office/drawing/2014/main" id="{8A2F2718-6D7D-4529-B533-E08D491DF2DF}"/>
              </a:ext>
            </a:extLst>
          </p:cNvPr>
          <p:cNvSpPr/>
          <p:nvPr/>
        </p:nvSpPr>
        <p:spPr>
          <a:xfrm>
            <a:off x="5830823" y="5239480"/>
            <a:ext cx="63434" cy="16584"/>
          </a:xfrm>
          <a:custGeom>
            <a:avLst/>
            <a:gdLst>
              <a:gd name="connsiteX0" fmla="*/ -18 w 63434"/>
              <a:gd name="connsiteY0" fmla="*/ 16413 h 16584"/>
              <a:gd name="connsiteX1" fmla="*/ 62956 w 63434"/>
              <a:gd name="connsiteY1" fmla="*/ 2847 h 16584"/>
              <a:gd name="connsiteX2" fmla="*/ -18 w 63434"/>
              <a:gd name="connsiteY2" fmla="*/ 16413 h 1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34" h="16584">
                <a:moveTo>
                  <a:pt x="-18" y="16413"/>
                </a:moveTo>
                <a:cubicBezTo>
                  <a:pt x="-18" y="16413"/>
                  <a:pt x="56201" y="14347"/>
                  <a:pt x="62956" y="2847"/>
                </a:cubicBezTo>
                <a:cubicBezTo>
                  <a:pt x="69711" y="-8654"/>
                  <a:pt x="-18" y="16413"/>
                  <a:pt x="-18" y="16413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83" name="Freeform: Shape 282">
            <a:extLst>
              <a:ext uri="{FF2B5EF4-FFF2-40B4-BE49-F238E27FC236}">
                <a16:creationId xmlns:a16="http://schemas.microsoft.com/office/drawing/2014/main" id="{8AFC4AA5-8E21-4C85-9921-6C3D786040B4}"/>
              </a:ext>
            </a:extLst>
          </p:cNvPr>
          <p:cNvSpPr/>
          <p:nvPr/>
        </p:nvSpPr>
        <p:spPr>
          <a:xfrm>
            <a:off x="5803021" y="5318369"/>
            <a:ext cx="73859" cy="18311"/>
          </a:xfrm>
          <a:custGeom>
            <a:avLst/>
            <a:gdLst>
              <a:gd name="connsiteX0" fmla="*/ -18 w 73859"/>
              <a:gd name="connsiteY0" fmla="*/ 18139 h 18311"/>
              <a:gd name="connsiteX1" fmla="*/ 73842 w 73859"/>
              <a:gd name="connsiteY1" fmla="*/ -172 h 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859" h="18311">
                <a:moveTo>
                  <a:pt x="-18" y="18139"/>
                </a:moveTo>
                <a:cubicBezTo>
                  <a:pt x="3387" y="18139"/>
                  <a:pt x="71106" y="8648"/>
                  <a:pt x="73842" y="-17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84" name="Freeform: Shape 283">
            <a:extLst>
              <a:ext uri="{FF2B5EF4-FFF2-40B4-BE49-F238E27FC236}">
                <a16:creationId xmlns:a16="http://schemas.microsoft.com/office/drawing/2014/main" id="{56BD2C01-AB68-4176-BCB5-8E254DCF0E35}"/>
              </a:ext>
            </a:extLst>
          </p:cNvPr>
          <p:cNvSpPr/>
          <p:nvPr/>
        </p:nvSpPr>
        <p:spPr>
          <a:xfrm>
            <a:off x="5782030" y="5361077"/>
            <a:ext cx="65709" cy="27132"/>
          </a:xfrm>
          <a:custGeom>
            <a:avLst/>
            <a:gdLst>
              <a:gd name="connsiteX0" fmla="*/ -18 w 65709"/>
              <a:gd name="connsiteY0" fmla="*/ 26960 h 27132"/>
              <a:gd name="connsiteX1" fmla="*/ 65691 w 65709"/>
              <a:gd name="connsiteY1" fmla="*/ -172 h 2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09" h="27132">
                <a:moveTo>
                  <a:pt x="-18" y="26960"/>
                </a:moveTo>
                <a:cubicBezTo>
                  <a:pt x="24379" y="26235"/>
                  <a:pt x="65691" y="-172"/>
                  <a:pt x="65691" y="-17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85" name="Freeform: Shape 284">
            <a:extLst>
              <a:ext uri="{FF2B5EF4-FFF2-40B4-BE49-F238E27FC236}">
                <a16:creationId xmlns:a16="http://schemas.microsoft.com/office/drawing/2014/main" id="{A8AFE2C4-6A03-4E68-A8A3-C78F5F94B329}"/>
              </a:ext>
            </a:extLst>
          </p:cNvPr>
          <p:cNvSpPr/>
          <p:nvPr/>
        </p:nvSpPr>
        <p:spPr>
          <a:xfrm>
            <a:off x="5939910" y="5367062"/>
            <a:ext cx="154012" cy="34657"/>
          </a:xfrm>
          <a:custGeom>
            <a:avLst/>
            <a:gdLst>
              <a:gd name="connsiteX0" fmla="*/ -18 w 154012"/>
              <a:gd name="connsiteY0" fmla="*/ 34486 h 34657"/>
              <a:gd name="connsiteX1" fmla="*/ 153787 w 154012"/>
              <a:gd name="connsiteY1" fmla="*/ 7409 h 34657"/>
              <a:gd name="connsiteX2" fmla="*/ -18 w 154012"/>
              <a:gd name="connsiteY2" fmla="*/ 34486 h 3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12" h="34657">
                <a:moveTo>
                  <a:pt x="-18" y="34486"/>
                </a:moveTo>
                <a:cubicBezTo>
                  <a:pt x="-18" y="34486"/>
                  <a:pt x="147032" y="34486"/>
                  <a:pt x="153787" y="7409"/>
                </a:cubicBezTo>
                <a:cubicBezTo>
                  <a:pt x="160542" y="-19667"/>
                  <a:pt x="-18" y="34486"/>
                  <a:pt x="-18" y="34486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9DCD27-71F7-4741-9E91-D265A37FDEA2}"/>
              </a:ext>
            </a:extLst>
          </p:cNvPr>
          <p:cNvSpPr/>
          <p:nvPr/>
        </p:nvSpPr>
        <p:spPr>
          <a:xfrm>
            <a:off x="6050337" y="5002992"/>
            <a:ext cx="127336" cy="19937"/>
          </a:xfrm>
          <a:custGeom>
            <a:avLst/>
            <a:gdLst>
              <a:gd name="connsiteX0" fmla="*/ -18 w 127336"/>
              <a:gd name="connsiteY0" fmla="*/ 19765 h 19937"/>
              <a:gd name="connsiteX1" fmla="*/ 126711 w 127336"/>
              <a:gd name="connsiteY1" fmla="*/ 4189 h 19937"/>
              <a:gd name="connsiteX2" fmla="*/ -18 w 127336"/>
              <a:gd name="connsiteY2" fmla="*/ 19765 h 1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336" h="19937">
                <a:moveTo>
                  <a:pt x="-18" y="19765"/>
                </a:moveTo>
                <a:cubicBezTo>
                  <a:pt x="2718" y="19765"/>
                  <a:pt x="115880" y="19765"/>
                  <a:pt x="126711" y="4189"/>
                </a:cubicBezTo>
                <a:cubicBezTo>
                  <a:pt x="137541" y="-11387"/>
                  <a:pt x="-18" y="19765"/>
                  <a:pt x="-18" y="19765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12B9F8E6-9220-4822-B3DE-2E21C42FBC70}"/>
              </a:ext>
            </a:extLst>
          </p:cNvPr>
          <p:cNvSpPr/>
          <p:nvPr/>
        </p:nvSpPr>
        <p:spPr>
          <a:xfrm>
            <a:off x="5774269" y="4566147"/>
            <a:ext cx="152911" cy="250275"/>
          </a:xfrm>
          <a:custGeom>
            <a:avLst/>
            <a:gdLst>
              <a:gd name="connsiteX0" fmla="*/ 151442 w 152911"/>
              <a:gd name="connsiteY0" fmla="*/ 12892 h 250275"/>
              <a:gd name="connsiteX1" fmla="*/ 152894 w 152911"/>
              <a:gd name="connsiteY1" fmla="*/ 29640 h 250275"/>
              <a:gd name="connsiteX2" fmla="*/ 151219 w 152911"/>
              <a:gd name="connsiteY2" fmla="*/ 48230 h 250275"/>
              <a:gd name="connsiteX3" fmla="*/ 140724 w 152911"/>
              <a:gd name="connsiteY3" fmla="*/ 82118 h 250275"/>
              <a:gd name="connsiteX4" fmla="*/ 139551 w 152911"/>
              <a:gd name="connsiteY4" fmla="*/ 84854 h 250275"/>
              <a:gd name="connsiteX5" fmla="*/ 134247 w 152911"/>
              <a:gd name="connsiteY5" fmla="*/ 96354 h 250275"/>
              <a:gd name="connsiteX6" fmla="*/ 104994 w 152911"/>
              <a:gd name="connsiteY6" fmla="*/ 144589 h 250275"/>
              <a:gd name="connsiteX7" fmla="*/ 17233 w 152911"/>
              <a:gd name="connsiteY7" fmla="*/ 235867 h 250275"/>
              <a:gd name="connsiteX8" fmla="*/ -18 w 152911"/>
              <a:gd name="connsiteY8" fmla="*/ 250103 h 250275"/>
              <a:gd name="connsiteX9" fmla="*/ 261 w 152911"/>
              <a:gd name="connsiteY9" fmla="*/ 241841 h 250275"/>
              <a:gd name="connsiteX10" fmla="*/ 34818 w 152911"/>
              <a:gd name="connsiteY10" fmla="*/ 150339 h 250275"/>
              <a:gd name="connsiteX11" fmla="*/ 116103 w 152911"/>
              <a:gd name="connsiteY11" fmla="*/ 81001 h 250275"/>
              <a:gd name="connsiteX12" fmla="*/ 105999 w 152911"/>
              <a:gd name="connsiteY12" fmla="*/ 72404 h 250275"/>
              <a:gd name="connsiteX13" fmla="*/ 148819 w 152911"/>
              <a:gd name="connsiteY13" fmla="*/ -172 h 250275"/>
              <a:gd name="connsiteX14" fmla="*/ 151442 w 152911"/>
              <a:gd name="connsiteY14" fmla="*/ 12892 h 25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2911" h="250275">
                <a:moveTo>
                  <a:pt x="151442" y="12892"/>
                </a:moveTo>
                <a:cubicBezTo>
                  <a:pt x="152358" y="18430"/>
                  <a:pt x="152844" y="24029"/>
                  <a:pt x="152894" y="29640"/>
                </a:cubicBezTo>
                <a:cubicBezTo>
                  <a:pt x="152894" y="35876"/>
                  <a:pt x="152336" y="42095"/>
                  <a:pt x="151219" y="48230"/>
                </a:cubicBezTo>
                <a:cubicBezTo>
                  <a:pt x="148981" y="59876"/>
                  <a:pt x="145458" y="71243"/>
                  <a:pt x="140724" y="82118"/>
                </a:cubicBezTo>
                <a:lnTo>
                  <a:pt x="139551" y="84854"/>
                </a:lnTo>
                <a:cubicBezTo>
                  <a:pt x="137876" y="88761"/>
                  <a:pt x="136090" y="92558"/>
                  <a:pt x="134247" y="96354"/>
                </a:cubicBezTo>
                <a:cubicBezTo>
                  <a:pt x="125952" y="113270"/>
                  <a:pt x="116165" y="129415"/>
                  <a:pt x="104994" y="144589"/>
                </a:cubicBezTo>
                <a:cubicBezTo>
                  <a:pt x="79514" y="178426"/>
                  <a:pt x="50048" y="209075"/>
                  <a:pt x="17233" y="235867"/>
                </a:cubicBezTo>
                <a:cubicBezTo>
                  <a:pt x="11538" y="240668"/>
                  <a:pt x="5788" y="245414"/>
                  <a:pt x="-18" y="250103"/>
                </a:cubicBezTo>
                <a:cubicBezTo>
                  <a:pt x="-18" y="244855"/>
                  <a:pt x="261" y="241841"/>
                  <a:pt x="261" y="241841"/>
                </a:cubicBezTo>
                <a:cubicBezTo>
                  <a:pt x="261" y="241841"/>
                  <a:pt x="9752" y="211303"/>
                  <a:pt x="34818" y="150339"/>
                </a:cubicBezTo>
                <a:cubicBezTo>
                  <a:pt x="53800" y="104170"/>
                  <a:pt x="96508" y="86696"/>
                  <a:pt x="116103" y="81001"/>
                </a:cubicBezTo>
                <a:lnTo>
                  <a:pt x="105999" y="72404"/>
                </a:lnTo>
                <a:cubicBezTo>
                  <a:pt x="116215" y="30701"/>
                  <a:pt x="134359" y="9877"/>
                  <a:pt x="148819" y="-172"/>
                </a:cubicBezTo>
                <a:cubicBezTo>
                  <a:pt x="149712" y="3959"/>
                  <a:pt x="150773" y="8314"/>
                  <a:pt x="151442" y="1289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88" name="Freeform: Shape 287">
            <a:extLst>
              <a:ext uri="{FF2B5EF4-FFF2-40B4-BE49-F238E27FC236}">
                <a16:creationId xmlns:a16="http://schemas.microsoft.com/office/drawing/2014/main" id="{8553415F-FDB1-45C8-9577-CC93B8F543A3}"/>
              </a:ext>
            </a:extLst>
          </p:cNvPr>
          <p:cNvSpPr/>
          <p:nvPr/>
        </p:nvSpPr>
        <p:spPr>
          <a:xfrm>
            <a:off x="5955535" y="4234885"/>
            <a:ext cx="312362" cy="285913"/>
          </a:xfrm>
          <a:custGeom>
            <a:avLst/>
            <a:gdLst>
              <a:gd name="connsiteX0" fmla="*/ 312344 w 312362"/>
              <a:gd name="connsiteY0" fmla="*/ 81318 h 285913"/>
              <a:gd name="connsiteX1" fmla="*/ 307431 w 312362"/>
              <a:gd name="connsiteY1" fmla="*/ 83271 h 285913"/>
              <a:gd name="connsiteX2" fmla="*/ 285100 w 312362"/>
              <a:gd name="connsiteY2" fmla="*/ 111799 h 285913"/>
              <a:gd name="connsiteX3" fmla="*/ 245240 w 312362"/>
              <a:gd name="connsiteY3" fmla="*/ 125477 h 285913"/>
              <a:gd name="connsiteX4" fmla="*/ 207556 w 312362"/>
              <a:gd name="connsiteY4" fmla="*/ 143007 h 285913"/>
              <a:gd name="connsiteX5" fmla="*/ 200466 w 312362"/>
              <a:gd name="connsiteY5" fmla="*/ 174047 h 285913"/>
              <a:gd name="connsiteX6" fmla="*/ 198288 w 312362"/>
              <a:gd name="connsiteY6" fmla="*/ 179183 h 285913"/>
              <a:gd name="connsiteX7" fmla="*/ 191478 w 312362"/>
              <a:gd name="connsiteY7" fmla="*/ 181417 h 285913"/>
              <a:gd name="connsiteX8" fmla="*/ 117115 w 312362"/>
              <a:gd name="connsiteY8" fmla="*/ 167013 h 285913"/>
              <a:gd name="connsiteX9" fmla="*/ 81162 w 312362"/>
              <a:gd name="connsiteY9" fmla="*/ 172596 h 285913"/>
              <a:gd name="connsiteX10" fmla="*/ 70555 w 312362"/>
              <a:gd name="connsiteY10" fmla="*/ 204194 h 285913"/>
              <a:gd name="connsiteX11" fmla="*/ 70555 w 312362"/>
              <a:gd name="connsiteY11" fmla="*/ 205199 h 285913"/>
              <a:gd name="connsiteX12" fmla="*/ 71560 w 312362"/>
              <a:gd name="connsiteY12" fmla="*/ 238696 h 285913"/>
              <a:gd name="connsiteX13" fmla="*/ 42362 w 312362"/>
              <a:gd name="connsiteY13" fmla="*/ 279617 h 285913"/>
              <a:gd name="connsiteX14" fmla="*/ 21259 w 312362"/>
              <a:gd name="connsiteY14" fmla="*/ 285647 h 285913"/>
              <a:gd name="connsiteX15" fmla="*/ 12885 w 312362"/>
              <a:gd name="connsiteY15" fmla="*/ 284418 h 285913"/>
              <a:gd name="connsiteX16" fmla="*/ 26953 w 312362"/>
              <a:gd name="connsiteY16" fmla="*/ 259240 h 285913"/>
              <a:gd name="connsiteX17" fmla="*/ 76802 w 312362"/>
              <a:gd name="connsiteY17" fmla="*/ 26802 h 285913"/>
              <a:gd name="connsiteX18" fmla="*/ 309246 w 312362"/>
              <a:gd name="connsiteY18" fmla="*/ 76650 h 285913"/>
              <a:gd name="connsiteX19" fmla="*/ 312121 w 312362"/>
              <a:gd name="connsiteY19" fmla="*/ 81262 h 2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2362" h="285913">
                <a:moveTo>
                  <a:pt x="312344" y="81318"/>
                </a:moveTo>
                <a:cubicBezTo>
                  <a:pt x="310625" y="81747"/>
                  <a:pt x="308972" y="82401"/>
                  <a:pt x="307431" y="83271"/>
                </a:cubicBezTo>
                <a:cubicBezTo>
                  <a:pt x="296824" y="89133"/>
                  <a:pt x="293754" y="103035"/>
                  <a:pt x="285100" y="111799"/>
                </a:cubicBezTo>
                <a:cubicBezTo>
                  <a:pt x="275107" y="122128"/>
                  <a:pt x="259476" y="123691"/>
                  <a:pt x="245240" y="125477"/>
                </a:cubicBezTo>
                <a:cubicBezTo>
                  <a:pt x="231004" y="127264"/>
                  <a:pt x="215093" y="130781"/>
                  <a:pt x="207556" y="143007"/>
                </a:cubicBezTo>
                <a:cubicBezTo>
                  <a:pt x="201973" y="152107"/>
                  <a:pt x="202476" y="163552"/>
                  <a:pt x="200466" y="174047"/>
                </a:cubicBezTo>
                <a:cubicBezTo>
                  <a:pt x="200248" y="175934"/>
                  <a:pt x="199494" y="177715"/>
                  <a:pt x="198288" y="179183"/>
                </a:cubicBezTo>
                <a:cubicBezTo>
                  <a:pt x="196368" y="180741"/>
                  <a:pt x="193945" y="181534"/>
                  <a:pt x="191478" y="181417"/>
                </a:cubicBezTo>
                <a:cubicBezTo>
                  <a:pt x="163564" y="183371"/>
                  <a:pt x="143243" y="173768"/>
                  <a:pt x="117115" y="167013"/>
                </a:cubicBezTo>
                <a:cubicBezTo>
                  <a:pt x="104833" y="163887"/>
                  <a:pt x="90541" y="164277"/>
                  <a:pt x="81162" y="172596"/>
                </a:cubicBezTo>
                <a:cubicBezTo>
                  <a:pt x="72676" y="180244"/>
                  <a:pt x="70332" y="192750"/>
                  <a:pt x="70555" y="204194"/>
                </a:cubicBezTo>
                <a:lnTo>
                  <a:pt x="70555" y="205199"/>
                </a:lnTo>
                <a:cubicBezTo>
                  <a:pt x="71755" y="216320"/>
                  <a:pt x="72096" y="227519"/>
                  <a:pt x="71560" y="238696"/>
                </a:cubicBezTo>
                <a:cubicBezTo>
                  <a:pt x="68953" y="256231"/>
                  <a:pt x="58094" y="271450"/>
                  <a:pt x="42362" y="279617"/>
                </a:cubicBezTo>
                <a:cubicBezTo>
                  <a:pt x="35841" y="283118"/>
                  <a:pt x="28645" y="285172"/>
                  <a:pt x="21259" y="285647"/>
                </a:cubicBezTo>
                <a:cubicBezTo>
                  <a:pt x="18406" y="285948"/>
                  <a:pt x="15531" y="285524"/>
                  <a:pt x="12885" y="284418"/>
                </a:cubicBezTo>
                <a:cubicBezTo>
                  <a:pt x="17854" y="275933"/>
                  <a:pt x="22599" y="267670"/>
                  <a:pt x="26953" y="259240"/>
                </a:cubicBezTo>
                <a:cubicBezTo>
                  <a:pt x="-23464" y="181288"/>
                  <a:pt x="-1150" y="77220"/>
                  <a:pt x="76802" y="26802"/>
                </a:cubicBezTo>
                <a:cubicBezTo>
                  <a:pt x="154754" y="-23622"/>
                  <a:pt x="258822" y="-1302"/>
                  <a:pt x="309246" y="76650"/>
                </a:cubicBezTo>
                <a:cubicBezTo>
                  <a:pt x="310229" y="78174"/>
                  <a:pt x="311189" y="79710"/>
                  <a:pt x="312121" y="8126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89" name="Freeform: Shape 288">
            <a:extLst>
              <a:ext uri="{FF2B5EF4-FFF2-40B4-BE49-F238E27FC236}">
                <a16:creationId xmlns:a16="http://schemas.microsoft.com/office/drawing/2014/main" id="{D3A91DE9-4044-492D-AF42-8E4E209C28D5}"/>
              </a:ext>
            </a:extLst>
          </p:cNvPr>
          <p:cNvSpPr/>
          <p:nvPr/>
        </p:nvSpPr>
        <p:spPr>
          <a:xfrm>
            <a:off x="5713864" y="4143696"/>
            <a:ext cx="607132" cy="695225"/>
          </a:xfrm>
          <a:custGeom>
            <a:avLst/>
            <a:gdLst>
              <a:gd name="connsiteX0" fmla="*/ 600018 w 607132"/>
              <a:gd name="connsiteY0" fmla="*/ 151069 h 695225"/>
              <a:gd name="connsiteX1" fmla="*/ 590694 w 607132"/>
              <a:gd name="connsiteY1" fmla="*/ 162514 h 695225"/>
              <a:gd name="connsiteX2" fmla="*/ 546423 w 607132"/>
              <a:gd name="connsiteY2" fmla="*/ 169045 h 695225"/>
              <a:gd name="connsiteX3" fmla="*/ 524092 w 607132"/>
              <a:gd name="connsiteY3" fmla="*/ 197573 h 695225"/>
              <a:gd name="connsiteX4" fmla="*/ 484231 w 607132"/>
              <a:gd name="connsiteY4" fmla="*/ 211251 h 695225"/>
              <a:gd name="connsiteX5" fmla="*/ 446547 w 607132"/>
              <a:gd name="connsiteY5" fmla="*/ 228781 h 695225"/>
              <a:gd name="connsiteX6" fmla="*/ 439457 w 607132"/>
              <a:gd name="connsiteY6" fmla="*/ 259821 h 695225"/>
              <a:gd name="connsiteX7" fmla="*/ 437280 w 607132"/>
              <a:gd name="connsiteY7" fmla="*/ 264957 h 695225"/>
              <a:gd name="connsiteX8" fmla="*/ 430469 w 607132"/>
              <a:gd name="connsiteY8" fmla="*/ 267190 h 695225"/>
              <a:gd name="connsiteX9" fmla="*/ 356107 w 607132"/>
              <a:gd name="connsiteY9" fmla="*/ 252787 h 695225"/>
              <a:gd name="connsiteX10" fmla="*/ 320209 w 607132"/>
              <a:gd name="connsiteY10" fmla="*/ 258370 h 695225"/>
              <a:gd name="connsiteX11" fmla="*/ 309546 w 607132"/>
              <a:gd name="connsiteY11" fmla="*/ 290024 h 695225"/>
              <a:gd name="connsiteX12" fmla="*/ 310607 w 607132"/>
              <a:gd name="connsiteY12" fmla="*/ 324414 h 695225"/>
              <a:gd name="connsiteX13" fmla="*/ 260362 w 607132"/>
              <a:gd name="connsiteY13" fmla="*/ 371365 h 695225"/>
              <a:gd name="connsiteX14" fmla="*/ 250034 w 607132"/>
              <a:gd name="connsiteY14" fmla="*/ 368741 h 695225"/>
              <a:gd name="connsiteX15" fmla="*/ 246628 w 607132"/>
              <a:gd name="connsiteY15" fmla="*/ 362600 h 695225"/>
              <a:gd name="connsiteX16" fmla="*/ 205651 w 607132"/>
              <a:gd name="connsiteY16" fmla="*/ 201649 h 695225"/>
              <a:gd name="connsiteX17" fmla="*/ 196216 w 607132"/>
              <a:gd name="connsiteY17" fmla="*/ 179318 h 695225"/>
              <a:gd name="connsiteX18" fmla="*/ 194988 w 607132"/>
              <a:gd name="connsiteY18" fmla="*/ 174516 h 695225"/>
              <a:gd name="connsiteX19" fmla="*/ 193648 w 607132"/>
              <a:gd name="connsiteY19" fmla="*/ 164747 h 695225"/>
              <a:gd name="connsiteX20" fmla="*/ 187284 w 607132"/>
              <a:gd name="connsiteY20" fmla="*/ 167371 h 695225"/>
              <a:gd name="connsiteX21" fmla="*/ 185497 w 607132"/>
              <a:gd name="connsiteY21" fmla="*/ 169269 h 695225"/>
              <a:gd name="connsiteX22" fmla="*/ 180808 w 607132"/>
              <a:gd name="connsiteY22" fmla="*/ 186966 h 695225"/>
              <a:gd name="connsiteX23" fmla="*/ 200906 w 607132"/>
              <a:gd name="connsiteY23" fmla="*/ 394477 h 695225"/>
              <a:gd name="connsiteX24" fmla="*/ 210564 w 607132"/>
              <a:gd name="connsiteY24" fmla="*/ 446565 h 695225"/>
              <a:gd name="connsiteX25" fmla="*/ 197165 w 607132"/>
              <a:gd name="connsiteY25" fmla="*/ 501778 h 695225"/>
              <a:gd name="connsiteX26" fmla="*/ 21867 w 607132"/>
              <a:gd name="connsiteY26" fmla="*/ 695053 h 695225"/>
              <a:gd name="connsiteX27" fmla="*/ 42634 w 607132"/>
              <a:gd name="connsiteY27" fmla="*/ 637383 h 695225"/>
              <a:gd name="connsiteX28" fmla="*/ 24937 w 607132"/>
              <a:gd name="connsiteY28" fmla="*/ 653238 h 695225"/>
              <a:gd name="connsiteX29" fmla="*/ -18 w 607132"/>
              <a:gd name="connsiteY29" fmla="*/ 652848 h 695225"/>
              <a:gd name="connsiteX30" fmla="*/ 17568 w 607132"/>
              <a:gd name="connsiteY30" fmla="*/ 625771 h 695225"/>
              <a:gd name="connsiteX31" fmla="*/ 32809 w 607132"/>
              <a:gd name="connsiteY31" fmla="*/ 558164 h 695225"/>
              <a:gd name="connsiteX32" fmla="*/ 42634 w 607132"/>
              <a:gd name="connsiteY32" fmla="*/ 492176 h 695225"/>
              <a:gd name="connsiteX33" fmla="*/ 41239 w 607132"/>
              <a:gd name="connsiteY33" fmla="*/ 435455 h 695225"/>
              <a:gd name="connsiteX34" fmla="*/ 46822 w 607132"/>
              <a:gd name="connsiteY34" fmla="*/ 279975 h 695225"/>
              <a:gd name="connsiteX35" fmla="*/ 91205 w 607132"/>
              <a:gd name="connsiteY35" fmla="*/ 156540 h 695225"/>
              <a:gd name="connsiteX36" fmla="*/ 138100 w 607132"/>
              <a:gd name="connsiteY36" fmla="*/ 127286 h 695225"/>
              <a:gd name="connsiteX37" fmla="*/ 184437 w 607132"/>
              <a:gd name="connsiteY37" fmla="*/ 109756 h 695225"/>
              <a:gd name="connsiteX38" fmla="*/ 191248 w 607132"/>
              <a:gd name="connsiteY38" fmla="*/ 108975 h 695225"/>
              <a:gd name="connsiteX39" fmla="*/ 205818 w 607132"/>
              <a:gd name="connsiteY39" fmla="*/ 116623 h 695225"/>
              <a:gd name="connsiteX40" fmla="*/ 212406 w 607132"/>
              <a:gd name="connsiteY40" fmla="*/ 106016 h 695225"/>
              <a:gd name="connsiteX41" fmla="*/ 223013 w 607132"/>
              <a:gd name="connsiteY41" fmla="*/ 92673 h 695225"/>
              <a:gd name="connsiteX42" fmla="*/ 296483 w 607132"/>
              <a:gd name="connsiteY42" fmla="*/ 32826 h 695225"/>
              <a:gd name="connsiteX43" fmla="*/ 325736 w 607132"/>
              <a:gd name="connsiteY43" fmla="*/ 11277 h 695225"/>
              <a:gd name="connsiteX44" fmla="*/ 369561 w 607132"/>
              <a:gd name="connsiteY44" fmla="*/ 111 h 695225"/>
              <a:gd name="connsiteX45" fmla="*/ 443533 w 607132"/>
              <a:gd name="connsiteY45" fmla="*/ 11723 h 695225"/>
              <a:gd name="connsiteX46" fmla="*/ 542236 w 607132"/>
              <a:gd name="connsiteY46" fmla="*/ 57725 h 695225"/>
              <a:gd name="connsiteX47" fmla="*/ 567861 w 607132"/>
              <a:gd name="connsiteY47" fmla="*/ 64815 h 695225"/>
              <a:gd name="connsiteX48" fmla="*/ 602742 w 607132"/>
              <a:gd name="connsiteY48" fmla="*/ 145386 h 695225"/>
              <a:gd name="connsiteX49" fmla="*/ 600241 w 607132"/>
              <a:gd name="connsiteY49" fmla="*/ 150901 h 69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7132" h="695225">
                <a:moveTo>
                  <a:pt x="600018" y="151069"/>
                </a:moveTo>
                <a:cubicBezTo>
                  <a:pt x="597974" y="155641"/>
                  <a:pt x="594759" y="159588"/>
                  <a:pt x="590694" y="162514"/>
                </a:cubicBezTo>
                <a:cubicBezTo>
                  <a:pt x="577966" y="170776"/>
                  <a:pt x="559710" y="161676"/>
                  <a:pt x="546423" y="169045"/>
                </a:cubicBezTo>
                <a:cubicBezTo>
                  <a:pt x="535760" y="174907"/>
                  <a:pt x="532745" y="188808"/>
                  <a:pt x="524092" y="197573"/>
                </a:cubicBezTo>
                <a:cubicBezTo>
                  <a:pt x="514155" y="207901"/>
                  <a:pt x="498523" y="209465"/>
                  <a:pt x="484231" y="211251"/>
                </a:cubicBezTo>
                <a:cubicBezTo>
                  <a:pt x="469939" y="213038"/>
                  <a:pt x="454140" y="216555"/>
                  <a:pt x="446547" y="228781"/>
                </a:cubicBezTo>
                <a:cubicBezTo>
                  <a:pt x="440964" y="237881"/>
                  <a:pt x="441523" y="249270"/>
                  <a:pt x="439457" y="259821"/>
                </a:cubicBezTo>
                <a:cubicBezTo>
                  <a:pt x="439268" y="261714"/>
                  <a:pt x="438508" y="263506"/>
                  <a:pt x="437280" y="264957"/>
                </a:cubicBezTo>
                <a:cubicBezTo>
                  <a:pt x="435354" y="266498"/>
                  <a:pt x="432936" y="267291"/>
                  <a:pt x="430469" y="267190"/>
                </a:cubicBezTo>
                <a:cubicBezTo>
                  <a:pt x="402555" y="269144"/>
                  <a:pt x="382234" y="259486"/>
                  <a:pt x="356107" y="252787"/>
                </a:cubicBezTo>
                <a:cubicBezTo>
                  <a:pt x="343880" y="249660"/>
                  <a:pt x="329589" y="250051"/>
                  <a:pt x="320209" y="258370"/>
                </a:cubicBezTo>
                <a:cubicBezTo>
                  <a:pt x="310830" y="266688"/>
                  <a:pt x="309379" y="278579"/>
                  <a:pt x="309546" y="290024"/>
                </a:cubicBezTo>
                <a:cubicBezTo>
                  <a:pt x="310708" y="301446"/>
                  <a:pt x="311059" y="312941"/>
                  <a:pt x="310607" y="324414"/>
                </a:cubicBezTo>
                <a:cubicBezTo>
                  <a:pt x="306626" y="349748"/>
                  <a:pt x="285903" y="369109"/>
                  <a:pt x="260362" y="371365"/>
                </a:cubicBezTo>
                <a:cubicBezTo>
                  <a:pt x="256705" y="371917"/>
                  <a:pt x="252982" y="370968"/>
                  <a:pt x="250034" y="368741"/>
                </a:cubicBezTo>
                <a:cubicBezTo>
                  <a:pt x="248421" y="366999"/>
                  <a:pt x="247254" y="364889"/>
                  <a:pt x="246628" y="362600"/>
                </a:cubicBezTo>
                <a:cubicBezTo>
                  <a:pt x="228038" y="310345"/>
                  <a:pt x="228205" y="252340"/>
                  <a:pt x="205651" y="201649"/>
                </a:cubicBezTo>
                <a:cubicBezTo>
                  <a:pt x="202011" y="194425"/>
                  <a:pt x="198863" y="186960"/>
                  <a:pt x="196216" y="179318"/>
                </a:cubicBezTo>
                <a:cubicBezTo>
                  <a:pt x="195770" y="177754"/>
                  <a:pt x="195323" y="176136"/>
                  <a:pt x="194988" y="174516"/>
                </a:cubicBezTo>
                <a:cubicBezTo>
                  <a:pt x="194324" y="171295"/>
                  <a:pt x="193877" y="168029"/>
                  <a:pt x="193648" y="164747"/>
                </a:cubicBezTo>
                <a:cubicBezTo>
                  <a:pt x="191343" y="165076"/>
                  <a:pt x="189154" y="165980"/>
                  <a:pt x="187284" y="167371"/>
                </a:cubicBezTo>
                <a:cubicBezTo>
                  <a:pt x="186620" y="167934"/>
                  <a:pt x="186022" y="168571"/>
                  <a:pt x="185497" y="169269"/>
                </a:cubicBezTo>
                <a:cubicBezTo>
                  <a:pt x="182304" y="174611"/>
                  <a:pt x="180674" y="180741"/>
                  <a:pt x="180808" y="186966"/>
                </a:cubicBezTo>
                <a:cubicBezTo>
                  <a:pt x="176637" y="256762"/>
                  <a:pt x="183421" y="326781"/>
                  <a:pt x="200906" y="394477"/>
                </a:cubicBezTo>
                <a:cubicBezTo>
                  <a:pt x="206243" y="411382"/>
                  <a:pt x="209487" y="428873"/>
                  <a:pt x="210564" y="446565"/>
                </a:cubicBezTo>
                <a:cubicBezTo>
                  <a:pt x="209939" y="465697"/>
                  <a:pt x="205378" y="484488"/>
                  <a:pt x="197165" y="501778"/>
                </a:cubicBezTo>
                <a:cubicBezTo>
                  <a:pt x="162161" y="582505"/>
                  <a:pt x="91819" y="641626"/>
                  <a:pt x="21867" y="695053"/>
                </a:cubicBezTo>
                <a:cubicBezTo>
                  <a:pt x="36393" y="679483"/>
                  <a:pt x="43902" y="658637"/>
                  <a:pt x="42634" y="637383"/>
                </a:cubicBezTo>
                <a:cubicBezTo>
                  <a:pt x="40178" y="645568"/>
                  <a:pt x="33345" y="651692"/>
                  <a:pt x="24937" y="653238"/>
                </a:cubicBezTo>
                <a:cubicBezTo>
                  <a:pt x="16664" y="654645"/>
                  <a:pt x="8206" y="654511"/>
                  <a:pt x="-18" y="652848"/>
                </a:cubicBezTo>
                <a:cubicBezTo>
                  <a:pt x="10701" y="649330"/>
                  <a:pt x="14888" y="636713"/>
                  <a:pt x="17568" y="625771"/>
                </a:cubicBezTo>
                <a:cubicBezTo>
                  <a:pt x="23039" y="603440"/>
                  <a:pt x="28119" y="580903"/>
                  <a:pt x="32809" y="558164"/>
                </a:cubicBezTo>
                <a:cubicBezTo>
                  <a:pt x="37805" y="536458"/>
                  <a:pt x="41088" y="514395"/>
                  <a:pt x="42634" y="492176"/>
                </a:cubicBezTo>
                <a:cubicBezTo>
                  <a:pt x="43472" y="473306"/>
                  <a:pt x="42020" y="454380"/>
                  <a:pt x="41239" y="435455"/>
                </a:cubicBezTo>
                <a:cubicBezTo>
                  <a:pt x="39581" y="383563"/>
                  <a:pt x="41445" y="331616"/>
                  <a:pt x="46822" y="279975"/>
                </a:cubicBezTo>
                <a:cubicBezTo>
                  <a:pt x="50953" y="235313"/>
                  <a:pt x="58434" y="187022"/>
                  <a:pt x="91205" y="156540"/>
                </a:cubicBezTo>
                <a:cubicBezTo>
                  <a:pt x="105351" y="144587"/>
                  <a:pt x="121145" y="134734"/>
                  <a:pt x="138100" y="127286"/>
                </a:cubicBezTo>
                <a:cubicBezTo>
                  <a:pt x="138100" y="121704"/>
                  <a:pt x="179021" y="110538"/>
                  <a:pt x="184437" y="109756"/>
                </a:cubicBezTo>
                <a:cubicBezTo>
                  <a:pt x="186681" y="109321"/>
                  <a:pt x="188959" y="109059"/>
                  <a:pt x="191248" y="108975"/>
                </a:cubicBezTo>
                <a:cubicBezTo>
                  <a:pt x="197249" y="108104"/>
                  <a:pt x="203128" y="111191"/>
                  <a:pt x="205818" y="116623"/>
                </a:cubicBezTo>
                <a:cubicBezTo>
                  <a:pt x="207829" y="112994"/>
                  <a:pt x="210061" y="109421"/>
                  <a:pt x="212406" y="106016"/>
                </a:cubicBezTo>
                <a:cubicBezTo>
                  <a:pt x="215633" y="101332"/>
                  <a:pt x="219173" y="96871"/>
                  <a:pt x="223013" y="92673"/>
                </a:cubicBezTo>
                <a:cubicBezTo>
                  <a:pt x="244284" y="69226"/>
                  <a:pt x="271863" y="52701"/>
                  <a:pt x="296483" y="32826"/>
                </a:cubicBezTo>
                <a:cubicBezTo>
                  <a:pt x="305521" y="24720"/>
                  <a:pt x="315313" y="17501"/>
                  <a:pt x="325736" y="11277"/>
                </a:cubicBezTo>
                <a:cubicBezTo>
                  <a:pt x="339364" y="4426"/>
                  <a:pt x="354314" y="613"/>
                  <a:pt x="369561" y="111"/>
                </a:cubicBezTo>
                <a:cubicBezTo>
                  <a:pt x="394761" y="-1313"/>
                  <a:pt x="419979" y="2645"/>
                  <a:pt x="443533" y="11723"/>
                </a:cubicBezTo>
                <a:cubicBezTo>
                  <a:pt x="477476" y="24787"/>
                  <a:pt x="507120" y="48234"/>
                  <a:pt x="542236" y="57725"/>
                </a:cubicBezTo>
                <a:cubicBezTo>
                  <a:pt x="550906" y="59601"/>
                  <a:pt x="559459" y="61968"/>
                  <a:pt x="567861" y="64815"/>
                </a:cubicBezTo>
                <a:cubicBezTo>
                  <a:pt x="599744" y="77432"/>
                  <a:pt x="615359" y="113503"/>
                  <a:pt x="602742" y="145386"/>
                </a:cubicBezTo>
                <a:cubicBezTo>
                  <a:pt x="601999" y="147261"/>
                  <a:pt x="601162" y="149104"/>
                  <a:pt x="600241" y="150901"/>
                </a:cubicBezTo>
                <a:close/>
              </a:path>
            </a:pathLst>
          </a:custGeom>
          <a:solidFill>
            <a:srgbClr val="444053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1AECDF3F-A8A5-4267-B77B-2D14DD7871C9}"/>
              </a:ext>
            </a:extLst>
          </p:cNvPr>
          <p:cNvGrpSpPr/>
          <p:nvPr/>
        </p:nvGrpSpPr>
        <p:grpSpPr>
          <a:xfrm>
            <a:off x="5713641" y="4250442"/>
            <a:ext cx="607073" cy="591325"/>
            <a:chOff x="5713641" y="4250442"/>
            <a:chExt cx="607073" cy="591325"/>
          </a:xfrm>
        </p:grpSpPr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7E1936D-F4DE-4F17-9579-23382C3D9EA9}"/>
                </a:ext>
              </a:extLst>
            </p:cNvPr>
            <p:cNvSpPr/>
            <p:nvPr/>
          </p:nvSpPr>
          <p:spPr>
            <a:xfrm>
              <a:off x="5713641" y="4762046"/>
              <a:ext cx="40133" cy="38508"/>
            </a:xfrm>
            <a:custGeom>
              <a:avLst/>
              <a:gdLst>
                <a:gd name="connsiteX0" fmla="*/ 34874 w 40133"/>
                <a:gd name="connsiteY0" fmla="*/ 32766 h 38508"/>
                <a:gd name="connsiteX1" fmla="*/ 39954 w 40133"/>
                <a:gd name="connsiteY1" fmla="*/ -172 h 38508"/>
                <a:gd name="connsiteX2" fmla="*/ 22201 w 40133"/>
                <a:gd name="connsiteY2" fmla="*/ 15683 h 38508"/>
                <a:gd name="connsiteX3" fmla="*/ 15725 w 40133"/>
                <a:gd name="connsiteY3" fmla="*/ 16632 h 38508"/>
                <a:gd name="connsiteX4" fmla="*/ -18 w 40133"/>
                <a:gd name="connsiteY4" fmla="*/ 36953 h 38508"/>
                <a:gd name="connsiteX5" fmla="*/ 24937 w 40133"/>
                <a:gd name="connsiteY5" fmla="*/ 37400 h 38508"/>
                <a:gd name="connsiteX6" fmla="*/ 34874 w 40133"/>
                <a:gd name="connsiteY6" fmla="*/ 32766 h 3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33" h="38508">
                  <a:moveTo>
                    <a:pt x="34874" y="32766"/>
                  </a:moveTo>
                  <a:cubicBezTo>
                    <a:pt x="38950" y="22287"/>
                    <a:pt x="40680" y="11044"/>
                    <a:pt x="39954" y="-172"/>
                  </a:cubicBezTo>
                  <a:cubicBezTo>
                    <a:pt x="37465" y="8018"/>
                    <a:pt x="30620" y="14131"/>
                    <a:pt x="22201" y="15683"/>
                  </a:cubicBezTo>
                  <a:cubicBezTo>
                    <a:pt x="20074" y="16197"/>
                    <a:pt x="17908" y="16509"/>
                    <a:pt x="15725" y="16632"/>
                  </a:cubicBezTo>
                  <a:cubicBezTo>
                    <a:pt x="12934" y="25564"/>
                    <a:pt x="8523" y="34162"/>
                    <a:pt x="-18" y="36953"/>
                  </a:cubicBezTo>
                  <a:cubicBezTo>
                    <a:pt x="8200" y="38634"/>
                    <a:pt x="16663" y="38784"/>
                    <a:pt x="24937" y="37400"/>
                  </a:cubicBezTo>
                  <a:cubicBezTo>
                    <a:pt x="28521" y="36529"/>
                    <a:pt x="31899" y="34955"/>
                    <a:pt x="34874" y="32766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AB33716E-1DD5-46AA-A233-0A8D577B48E7}"/>
                </a:ext>
              </a:extLst>
            </p:cNvPr>
            <p:cNvSpPr/>
            <p:nvPr/>
          </p:nvSpPr>
          <p:spPr>
            <a:xfrm>
              <a:off x="5890707" y="4250442"/>
              <a:ext cx="430007" cy="267451"/>
            </a:xfrm>
            <a:custGeom>
              <a:avLst/>
              <a:gdLst>
                <a:gd name="connsiteX0" fmla="*/ 427194 w 430007"/>
                <a:gd name="connsiteY0" fmla="*/ -172 h 267451"/>
                <a:gd name="connsiteX1" fmla="*/ 420495 w 430007"/>
                <a:gd name="connsiteY1" fmla="*/ 25174 h 267451"/>
                <a:gd name="connsiteX2" fmla="*/ 411116 w 430007"/>
                <a:gd name="connsiteY2" fmla="*/ 36339 h 267451"/>
                <a:gd name="connsiteX3" fmla="*/ 366845 w 430007"/>
                <a:gd name="connsiteY3" fmla="*/ 42871 h 267451"/>
                <a:gd name="connsiteX4" fmla="*/ 344514 w 430007"/>
                <a:gd name="connsiteY4" fmla="*/ 71399 h 267451"/>
                <a:gd name="connsiteX5" fmla="*/ 304653 w 430007"/>
                <a:gd name="connsiteY5" fmla="*/ 85077 h 267451"/>
                <a:gd name="connsiteX6" fmla="*/ 266969 w 430007"/>
                <a:gd name="connsiteY6" fmla="*/ 102607 h 267451"/>
                <a:gd name="connsiteX7" fmla="*/ 259879 w 430007"/>
                <a:gd name="connsiteY7" fmla="*/ 133647 h 267451"/>
                <a:gd name="connsiteX8" fmla="*/ 251767 w 430007"/>
                <a:gd name="connsiteY8" fmla="*/ 141156 h 267451"/>
                <a:gd name="connsiteX9" fmla="*/ 250891 w 430007"/>
                <a:gd name="connsiteY9" fmla="*/ 141072 h 267451"/>
                <a:gd name="connsiteX10" fmla="*/ 176528 w 430007"/>
                <a:gd name="connsiteY10" fmla="*/ 126613 h 267451"/>
                <a:gd name="connsiteX11" fmla="*/ 140575 w 430007"/>
                <a:gd name="connsiteY11" fmla="*/ 132195 h 267451"/>
                <a:gd name="connsiteX12" fmla="*/ 129968 w 430007"/>
                <a:gd name="connsiteY12" fmla="*/ 163850 h 267451"/>
                <a:gd name="connsiteX13" fmla="*/ 130973 w 430007"/>
                <a:gd name="connsiteY13" fmla="*/ 198184 h 267451"/>
                <a:gd name="connsiteX14" fmla="*/ 80728 w 430007"/>
                <a:gd name="connsiteY14" fmla="*/ 245190 h 267451"/>
                <a:gd name="connsiteX15" fmla="*/ 70400 w 430007"/>
                <a:gd name="connsiteY15" fmla="*/ 242567 h 267451"/>
                <a:gd name="connsiteX16" fmla="*/ 66994 w 430007"/>
                <a:gd name="connsiteY16" fmla="*/ 236370 h 267451"/>
                <a:gd name="connsiteX17" fmla="*/ 25961 w 430007"/>
                <a:gd name="connsiteY17" fmla="*/ 75475 h 267451"/>
                <a:gd name="connsiteX18" fmla="*/ 16582 w 430007"/>
                <a:gd name="connsiteY18" fmla="*/ 53143 h 267451"/>
                <a:gd name="connsiteX19" fmla="*/ 13958 w 430007"/>
                <a:gd name="connsiteY19" fmla="*/ 38572 h 267451"/>
                <a:gd name="connsiteX20" fmla="*/ 5808 w 430007"/>
                <a:gd name="connsiteY20" fmla="*/ 43094 h 267451"/>
                <a:gd name="connsiteX21" fmla="*/ 1118 w 430007"/>
                <a:gd name="connsiteY21" fmla="*/ 60792 h 267451"/>
                <a:gd name="connsiteX22" fmla="*/ 6701 w 430007"/>
                <a:gd name="connsiteY22" fmla="*/ 194778 h 267451"/>
                <a:gd name="connsiteX23" fmla="*/ 3965 w 430007"/>
                <a:gd name="connsiteY23" fmla="*/ 82341 h 267451"/>
                <a:gd name="connsiteX24" fmla="*/ 8655 w 430007"/>
                <a:gd name="connsiteY24" fmla="*/ 64644 h 267451"/>
                <a:gd name="connsiteX25" fmla="*/ 16805 w 430007"/>
                <a:gd name="connsiteY25" fmla="*/ 60122 h 267451"/>
                <a:gd name="connsiteX26" fmla="*/ 19374 w 430007"/>
                <a:gd name="connsiteY26" fmla="*/ 74693 h 267451"/>
                <a:gd name="connsiteX27" fmla="*/ 28808 w 430007"/>
                <a:gd name="connsiteY27" fmla="*/ 97024 h 267451"/>
                <a:gd name="connsiteX28" fmla="*/ 69786 w 430007"/>
                <a:gd name="connsiteY28" fmla="*/ 257919 h 267451"/>
                <a:gd name="connsiteX29" fmla="*/ 73247 w 430007"/>
                <a:gd name="connsiteY29" fmla="*/ 264116 h 267451"/>
                <a:gd name="connsiteX30" fmla="*/ 83519 w 430007"/>
                <a:gd name="connsiteY30" fmla="*/ 267187 h 267451"/>
                <a:gd name="connsiteX31" fmla="*/ 133764 w 430007"/>
                <a:gd name="connsiteY31" fmla="*/ 220236 h 267451"/>
                <a:gd name="connsiteX32" fmla="*/ 132704 w 430007"/>
                <a:gd name="connsiteY32" fmla="*/ 185846 h 267451"/>
                <a:gd name="connsiteX33" fmla="*/ 143367 w 430007"/>
                <a:gd name="connsiteY33" fmla="*/ 154191 h 267451"/>
                <a:gd name="connsiteX34" fmla="*/ 179264 w 430007"/>
                <a:gd name="connsiteY34" fmla="*/ 148609 h 267451"/>
                <a:gd name="connsiteX35" fmla="*/ 253626 w 430007"/>
                <a:gd name="connsiteY35" fmla="*/ 163012 h 267451"/>
                <a:gd name="connsiteX36" fmla="*/ 260437 w 430007"/>
                <a:gd name="connsiteY36" fmla="*/ 160779 h 267451"/>
                <a:gd name="connsiteX37" fmla="*/ 262615 w 430007"/>
                <a:gd name="connsiteY37" fmla="*/ 155587 h 267451"/>
                <a:gd name="connsiteX38" fmla="*/ 269705 w 430007"/>
                <a:gd name="connsiteY38" fmla="*/ 124603 h 267451"/>
                <a:gd name="connsiteX39" fmla="*/ 307388 w 430007"/>
                <a:gd name="connsiteY39" fmla="*/ 107017 h 267451"/>
                <a:gd name="connsiteX40" fmla="*/ 347305 w 430007"/>
                <a:gd name="connsiteY40" fmla="*/ 93395 h 267451"/>
                <a:gd name="connsiteX41" fmla="*/ 369636 w 430007"/>
                <a:gd name="connsiteY41" fmla="*/ 64811 h 267451"/>
                <a:gd name="connsiteX42" fmla="*/ 413907 w 430007"/>
                <a:gd name="connsiteY42" fmla="*/ 58335 h 267451"/>
                <a:gd name="connsiteX43" fmla="*/ 423230 w 430007"/>
                <a:gd name="connsiteY43" fmla="*/ 46891 h 267451"/>
                <a:gd name="connsiteX44" fmla="*/ 427194 w 430007"/>
                <a:gd name="connsiteY44" fmla="*/ -172 h 267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30007" h="267451">
                  <a:moveTo>
                    <a:pt x="427194" y="-172"/>
                  </a:moveTo>
                  <a:cubicBezTo>
                    <a:pt x="426781" y="8654"/>
                    <a:pt x="424498" y="17297"/>
                    <a:pt x="420495" y="25174"/>
                  </a:cubicBezTo>
                  <a:cubicBezTo>
                    <a:pt x="418379" y="29640"/>
                    <a:pt x="415152" y="33487"/>
                    <a:pt x="411116" y="36339"/>
                  </a:cubicBezTo>
                  <a:cubicBezTo>
                    <a:pt x="398443" y="44602"/>
                    <a:pt x="380132" y="35558"/>
                    <a:pt x="366845" y="42871"/>
                  </a:cubicBezTo>
                  <a:cubicBezTo>
                    <a:pt x="356237" y="48733"/>
                    <a:pt x="353167" y="62690"/>
                    <a:pt x="344514" y="71399"/>
                  </a:cubicBezTo>
                  <a:cubicBezTo>
                    <a:pt x="334521" y="81727"/>
                    <a:pt x="318889" y="83346"/>
                    <a:pt x="304653" y="85077"/>
                  </a:cubicBezTo>
                  <a:cubicBezTo>
                    <a:pt x="290417" y="86808"/>
                    <a:pt x="274506" y="90660"/>
                    <a:pt x="266969" y="102607"/>
                  </a:cubicBezTo>
                  <a:cubicBezTo>
                    <a:pt x="261386" y="111707"/>
                    <a:pt x="261889" y="123151"/>
                    <a:pt x="259879" y="133647"/>
                  </a:cubicBezTo>
                  <a:cubicBezTo>
                    <a:pt x="259711" y="137962"/>
                    <a:pt x="256083" y="141323"/>
                    <a:pt x="251767" y="141156"/>
                  </a:cubicBezTo>
                  <a:cubicBezTo>
                    <a:pt x="251471" y="141145"/>
                    <a:pt x="251181" y="141117"/>
                    <a:pt x="250891" y="141072"/>
                  </a:cubicBezTo>
                  <a:cubicBezTo>
                    <a:pt x="222977" y="143026"/>
                    <a:pt x="202656" y="133368"/>
                    <a:pt x="176528" y="126613"/>
                  </a:cubicBezTo>
                  <a:cubicBezTo>
                    <a:pt x="164246" y="123486"/>
                    <a:pt x="149955" y="123877"/>
                    <a:pt x="140575" y="132195"/>
                  </a:cubicBezTo>
                  <a:cubicBezTo>
                    <a:pt x="132090" y="139900"/>
                    <a:pt x="129745" y="152349"/>
                    <a:pt x="129968" y="163850"/>
                  </a:cubicBezTo>
                  <a:cubicBezTo>
                    <a:pt x="131141" y="175255"/>
                    <a:pt x="131476" y="186728"/>
                    <a:pt x="130973" y="198184"/>
                  </a:cubicBezTo>
                  <a:cubicBezTo>
                    <a:pt x="127132" y="223596"/>
                    <a:pt x="106342" y="243047"/>
                    <a:pt x="80728" y="245190"/>
                  </a:cubicBezTo>
                  <a:cubicBezTo>
                    <a:pt x="77071" y="245721"/>
                    <a:pt x="73359" y="244777"/>
                    <a:pt x="70400" y="242567"/>
                  </a:cubicBezTo>
                  <a:cubicBezTo>
                    <a:pt x="68787" y="240802"/>
                    <a:pt x="67620" y="238675"/>
                    <a:pt x="66994" y="236370"/>
                  </a:cubicBezTo>
                  <a:cubicBezTo>
                    <a:pt x="48404" y="184115"/>
                    <a:pt x="48515" y="126110"/>
                    <a:pt x="25961" y="75475"/>
                  </a:cubicBezTo>
                  <a:cubicBezTo>
                    <a:pt x="22377" y="68234"/>
                    <a:pt x="19245" y="60775"/>
                    <a:pt x="16582" y="53143"/>
                  </a:cubicBezTo>
                  <a:cubicBezTo>
                    <a:pt x="15159" y="48404"/>
                    <a:pt x="14282" y="43513"/>
                    <a:pt x="13958" y="38572"/>
                  </a:cubicBezTo>
                  <a:cubicBezTo>
                    <a:pt x="10754" y="38952"/>
                    <a:pt x="7823" y="40577"/>
                    <a:pt x="5808" y="43094"/>
                  </a:cubicBezTo>
                  <a:cubicBezTo>
                    <a:pt x="2670" y="48460"/>
                    <a:pt x="1045" y="54578"/>
                    <a:pt x="1118" y="60792"/>
                  </a:cubicBezTo>
                  <a:cubicBezTo>
                    <a:pt x="-1484" y="105526"/>
                    <a:pt x="387" y="150412"/>
                    <a:pt x="6701" y="194778"/>
                  </a:cubicBezTo>
                  <a:cubicBezTo>
                    <a:pt x="2664" y="157441"/>
                    <a:pt x="1749" y="119830"/>
                    <a:pt x="3965" y="82341"/>
                  </a:cubicBezTo>
                  <a:cubicBezTo>
                    <a:pt x="3831" y="76116"/>
                    <a:pt x="5461" y="69987"/>
                    <a:pt x="8655" y="64644"/>
                  </a:cubicBezTo>
                  <a:cubicBezTo>
                    <a:pt x="10631" y="62076"/>
                    <a:pt x="13579" y="60440"/>
                    <a:pt x="16805" y="60122"/>
                  </a:cubicBezTo>
                  <a:cubicBezTo>
                    <a:pt x="17112" y="65057"/>
                    <a:pt x="17972" y="69948"/>
                    <a:pt x="19374" y="74693"/>
                  </a:cubicBezTo>
                  <a:cubicBezTo>
                    <a:pt x="22042" y="82330"/>
                    <a:pt x="25196" y="89789"/>
                    <a:pt x="28808" y="97024"/>
                  </a:cubicBezTo>
                  <a:cubicBezTo>
                    <a:pt x="51140" y="147715"/>
                    <a:pt x="51140" y="205665"/>
                    <a:pt x="69786" y="257919"/>
                  </a:cubicBezTo>
                  <a:cubicBezTo>
                    <a:pt x="70439" y="260225"/>
                    <a:pt x="71628" y="262346"/>
                    <a:pt x="73247" y="264116"/>
                  </a:cubicBezTo>
                  <a:cubicBezTo>
                    <a:pt x="76100" y="266511"/>
                    <a:pt x="79818" y="267622"/>
                    <a:pt x="83519" y="267187"/>
                  </a:cubicBezTo>
                  <a:cubicBezTo>
                    <a:pt x="109061" y="264931"/>
                    <a:pt x="129784" y="245570"/>
                    <a:pt x="133764" y="220236"/>
                  </a:cubicBezTo>
                  <a:cubicBezTo>
                    <a:pt x="134217" y="208763"/>
                    <a:pt x="133865" y="197268"/>
                    <a:pt x="132704" y="185846"/>
                  </a:cubicBezTo>
                  <a:cubicBezTo>
                    <a:pt x="132704" y="174345"/>
                    <a:pt x="134881" y="161896"/>
                    <a:pt x="143367" y="154191"/>
                  </a:cubicBezTo>
                  <a:cubicBezTo>
                    <a:pt x="152746" y="145706"/>
                    <a:pt x="167038" y="145371"/>
                    <a:pt x="179264" y="148609"/>
                  </a:cubicBezTo>
                  <a:cubicBezTo>
                    <a:pt x="205391" y="155308"/>
                    <a:pt x="225601" y="164966"/>
                    <a:pt x="253626" y="163012"/>
                  </a:cubicBezTo>
                  <a:cubicBezTo>
                    <a:pt x="256094" y="163113"/>
                    <a:pt x="258511" y="162320"/>
                    <a:pt x="260437" y="160779"/>
                  </a:cubicBezTo>
                  <a:cubicBezTo>
                    <a:pt x="261660" y="159305"/>
                    <a:pt x="262419" y="157496"/>
                    <a:pt x="262615" y="155587"/>
                  </a:cubicBezTo>
                  <a:cubicBezTo>
                    <a:pt x="264680" y="145092"/>
                    <a:pt x="264066" y="133647"/>
                    <a:pt x="269705" y="124603"/>
                  </a:cubicBezTo>
                  <a:cubicBezTo>
                    <a:pt x="277297" y="112376"/>
                    <a:pt x="293152" y="108804"/>
                    <a:pt x="307388" y="107017"/>
                  </a:cubicBezTo>
                  <a:cubicBezTo>
                    <a:pt x="321624" y="105231"/>
                    <a:pt x="337312" y="103723"/>
                    <a:pt x="347305" y="93395"/>
                  </a:cubicBezTo>
                  <a:cubicBezTo>
                    <a:pt x="355735" y="84630"/>
                    <a:pt x="358750" y="70729"/>
                    <a:pt x="369636" y="64811"/>
                  </a:cubicBezTo>
                  <a:cubicBezTo>
                    <a:pt x="382867" y="57498"/>
                    <a:pt x="401179" y="66598"/>
                    <a:pt x="413907" y="58335"/>
                  </a:cubicBezTo>
                  <a:cubicBezTo>
                    <a:pt x="417972" y="55410"/>
                    <a:pt x="421187" y="51463"/>
                    <a:pt x="423230" y="46891"/>
                  </a:cubicBezTo>
                  <a:cubicBezTo>
                    <a:pt x="430572" y="32303"/>
                    <a:pt x="431995" y="15437"/>
                    <a:pt x="427194" y="-172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DFCA4C0B-2960-4ADF-BE98-2C23DA458E38}"/>
                </a:ext>
              </a:extLst>
            </p:cNvPr>
            <p:cNvSpPr/>
            <p:nvPr/>
          </p:nvSpPr>
          <p:spPr>
            <a:xfrm>
              <a:off x="5735804" y="4569050"/>
              <a:ext cx="188697" cy="272717"/>
            </a:xfrm>
            <a:custGeom>
              <a:avLst/>
              <a:gdLst>
                <a:gd name="connsiteX0" fmla="*/ 185944 w 188697"/>
                <a:gd name="connsiteY0" fmla="*/ 2173 h 272717"/>
                <a:gd name="connsiteX1" fmla="*/ 172601 w 188697"/>
                <a:gd name="connsiteY1" fmla="*/ 57386 h 272717"/>
                <a:gd name="connsiteX2" fmla="*/ 19410 w 188697"/>
                <a:gd name="connsiteY2" fmla="*/ 233467 h 272717"/>
                <a:gd name="connsiteX3" fmla="*/ -18 w 188697"/>
                <a:gd name="connsiteY3" fmla="*/ 272546 h 272717"/>
                <a:gd name="connsiteX4" fmla="*/ 175281 w 188697"/>
                <a:gd name="connsiteY4" fmla="*/ 79327 h 272717"/>
                <a:gd name="connsiteX5" fmla="*/ 188680 w 188697"/>
                <a:gd name="connsiteY5" fmla="*/ 24113 h 272717"/>
                <a:gd name="connsiteX6" fmla="*/ 185832 w 188697"/>
                <a:gd name="connsiteY6" fmla="*/ -172 h 272717"/>
                <a:gd name="connsiteX7" fmla="*/ 185944 w 188697"/>
                <a:gd name="connsiteY7" fmla="*/ 2173 h 27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697" h="272717">
                  <a:moveTo>
                    <a:pt x="185944" y="2173"/>
                  </a:moveTo>
                  <a:cubicBezTo>
                    <a:pt x="185330" y="21299"/>
                    <a:pt x="180786" y="40091"/>
                    <a:pt x="172601" y="57386"/>
                  </a:cubicBezTo>
                  <a:cubicBezTo>
                    <a:pt x="141282" y="129571"/>
                    <a:pt x="81658" y="184506"/>
                    <a:pt x="19410" y="233467"/>
                  </a:cubicBezTo>
                  <a:cubicBezTo>
                    <a:pt x="16775" y="248071"/>
                    <a:pt x="10037" y="261626"/>
                    <a:pt x="-18" y="272546"/>
                  </a:cubicBezTo>
                  <a:cubicBezTo>
                    <a:pt x="69878" y="219175"/>
                    <a:pt x="140333" y="160053"/>
                    <a:pt x="175281" y="79327"/>
                  </a:cubicBezTo>
                  <a:cubicBezTo>
                    <a:pt x="183499" y="62037"/>
                    <a:pt x="188060" y="43245"/>
                    <a:pt x="188680" y="24113"/>
                  </a:cubicBezTo>
                  <a:cubicBezTo>
                    <a:pt x="188545" y="15945"/>
                    <a:pt x="187591" y="7806"/>
                    <a:pt x="185832" y="-172"/>
                  </a:cubicBezTo>
                  <a:cubicBezTo>
                    <a:pt x="185888" y="386"/>
                    <a:pt x="185944" y="1280"/>
                    <a:pt x="185944" y="2173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294" name="Freeform: Shape 293">
            <a:extLst>
              <a:ext uri="{FF2B5EF4-FFF2-40B4-BE49-F238E27FC236}">
                <a16:creationId xmlns:a16="http://schemas.microsoft.com/office/drawing/2014/main" id="{6ABBC184-A1EF-405E-87A8-FEF86523C562}"/>
              </a:ext>
            </a:extLst>
          </p:cNvPr>
          <p:cNvSpPr/>
          <p:nvPr/>
        </p:nvSpPr>
        <p:spPr>
          <a:xfrm>
            <a:off x="5903957" y="4249828"/>
            <a:ext cx="24787" cy="68612"/>
          </a:xfrm>
          <a:custGeom>
            <a:avLst/>
            <a:gdLst>
              <a:gd name="connsiteX0" fmla="*/ 24770 w 24787"/>
              <a:gd name="connsiteY0" fmla="*/ -172 h 68612"/>
              <a:gd name="connsiteX1" fmla="*/ 7631 w 24787"/>
              <a:gd name="connsiteY1" fmla="*/ 68440 h 68612"/>
              <a:gd name="connsiteX2" fmla="*/ 6291 w 24787"/>
              <a:gd name="connsiteY2" fmla="*/ 58670 h 68612"/>
              <a:gd name="connsiteX3" fmla="*/ -18 w 24787"/>
              <a:gd name="connsiteY3" fmla="*/ 61294 h 68612"/>
              <a:gd name="connsiteX4" fmla="*/ 3611 w 24787"/>
              <a:gd name="connsiteY4" fmla="*/ 2787 h 68612"/>
              <a:gd name="connsiteX5" fmla="*/ 18238 w 24787"/>
              <a:gd name="connsiteY5" fmla="*/ 10435 h 68612"/>
              <a:gd name="connsiteX6" fmla="*/ 24770 w 24787"/>
              <a:gd name="connsiteY6" fmla="*/ -172 h 6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87" h="68612">
                <a:moveTo>
                  <a:pt x="24770" y="-172"/>
                </a:moveTo>
                <a:cubicBezTo>
                  <a:pt x="19745" y="22941"/>
                  <a:pt x="12823" y="52976"/>
                  <a:pt x="7631" y="68440"/>
                </a:cubicBezTo>
                <a:cubicBezTo>
                  <a:pt x="6994" y="65213"/>
                  <a:pt x="6548" y="61953"/>
                  <a:pt x="6291" y="58670"/>
                </a:cubicBezTo>
                <a:cubicBezTo>
                  <a:pt x="4002" y="59000"/>
                  <a:pt x="1830" y="59904"/>
                  <a:pt x="-18" y="61294"/>
                </a:cubicBezTo>
                <a:cubicBezTo>
                  <a:pt x="-18" y="45048"/>
                  <a:pt x="1936" y="20875"/>
                  <a:pt x="3611" y="2787"/>
                </a:cubicBezTo>
                <a:cubicBezTo>
                  <a:pt x="9629" y="1910"/>
                  <a:pt x="15524" y="4992"/>
                  <a:pt x="18238" y="10435"/>
                </a:cubicBezTo>
                <a:cubicBezTo>
                  <a:pt x="20024" y="6862"/>
                  <a:pt x="22425" y="3289"/>
                  <a:pt x="24770" y="-17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95" name="Freeform: Shape 294">
            <a:extLst>
              <a:ext uri="{FF2B5EF4-FFF2-40B4-BE49-F238E27FC236}">
                <a16:creationId xmlns:a16="http://schemas.microsoft.com/office/drawing/2014/main" id="{F5E2A6DA-3AA1-4E67-A8D3-32BDC3C81870}"/>
              </a:ext>
            </a:extLst>
          </p:cNvPr>
          <p:cNvSpPr/>
          <p:nvPr/>
        </p:nvSpPr>
        <p:spPr>
          <a:xfrm>
            <a:off x="5901221" y="4249828"/>
            <a:ext cx="24843" cy="68612"/>
          </a:xfrm>
          <a:custGeom>
            <a:avLst/>
            <a:gdLst>
              <a:gd name="connsiteX0" fmla="*/ 24825 w 24843"/>
              <a:gd name="connsiteY0" fmla="*/ -172 h 68612"/>
              <a:gd name="connsiteX1" fmla="*/ 7686 w 24843"/>
              <a:gd name="connsiteY1" fmla="*/ 68440 h 68612"/>
              <a:gd name="connsiteX2" fmla="*/ 6346 w 24843"/>
              <a:gd name="connsiteY2" fmla="*/ 58670 h 68612"/>
              <a:gd name="connsiteX3" fmla="*/ -18 w 24843"/>
              <a:gd name="connsiteY3" fmla="*/ 61294 h 68612"/>
              <a:gd name="connsiteX4" fmla="*/ 3667 w 24843"/>
              <a:gd name="connsiteY4" fmla="*/ 2787 h 68612"/>
              <a:gd name="connsiteX5" fmla="*/ 18238 w 24843"/>
              <a:gd name="connsiteY5" fmla="*/ 10435 h 68612"/>
              <a:gd name="connsiteX6" fmla="*/ 24825 w 24843"/>
              <a:gd name="connsiteY6" fmla="*/ -172 h 6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43" h="68612">
                <a:moveTo>
                  <a:pt x="24825" y="-172"/>
                </a:moveTo>
                <a:cubicBezTo>
                  <a:pt x="19801" y="22941"/>
                  <a:pt x="12878" y="52976"/>
                  <a:pt x="7686" y="68440"/>
                </a:cubicBezTo>
                <a:cubicBezTo>
                  <a:pt x="7022" y="65219"/>
                  <a:pt x="6575" y="61953"/>
                  <a:pt x="6346" y="58670"/>
                </a:cubicBezTo>
                <a:cubicBezTo>
                  <a:pt x="4041" y="59000"/>
                  <a:pt x="1852" y="59904"/>
                  <a:pt x="-18" y="61294"/>
                </a:cubicBezTo>
                <a:cubicBezTo>
                  <a:pt x="-18" y="45048"/>
                  <a:pt x="1936" y="20875"/>
                  <a:pt x="3667" y="2787"/>
                </a:cubicBezTo>
                <a:cubicBezTo>
                  <a:pt x="9668" y="1916"/>
                  <a:pt x="15547" y="5003"/>
                  <a:pt x="18238" y="10435"/>
                </a:cubicBezTo>
                <a:cubicBezTo>
                  <a:pt x="20247" y="6862"/>
                  <a:pt x="22760" y="3289"/>
                  <a:pt x="24825" y="-172"/>
                </a:cubicBezTo>
                <a:close/>
              </a:path>
            </a:pathLst>
          </a:custGeom>
          <a:solidFill>
            <a:srgbClr val="67647E"/>
          </a:solidFill>
          <a:ln w="558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258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32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ECE04B9D-25BC-4728-82D0-DF0FE204E9B6}"/>
              </a:ext>
            </a:extLst>
          </p:cNvPr>
          <p:cNvSpPr txBox="1"/>
          <p:nvPr/>
        </p:nvSpPr>
        <p:spPr>
          <a:xfrm>
            <a:off x="1827302" y="369518"/>
            <a:ext cx="62216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 Access And Quality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3D7D6F0-16B2-404E-9245-BD7D77378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569611"/>
              </p:ext>
            </p:extLst>
          </p:nvPr>
        </p:nvGraphicFramePr>
        <p:xfrm>
          <a:off x="1566549" y="1324623"/>
          <a:ext cx="1594262" cy="1458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78F7030A-A9F1-40F9-BB29-E15F7A6C50DA}"/>
              </a:ext>
            </a:extLst>
          </p:cNvPr>
          <p:cNvSpPr/>
          <p:nvPr/>
        </p:nvSpPr>
        <p:spPr>
          <a:xfrm>
            <a:off x="1989678" y="1849688"/>
            <a:ext cx="762263" cy="36259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1570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98.5%</a:t>
            </a:r>
            <a:endParaRPr lang="en-US" b="1" i="0" dirty="0">
              <a:solidFill>
                <a:srgbClr val="15707A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0422AD-A387-4DD9-9FE2-38DAD3C95936}"/>
              </a:ext>
            </a:extLst>
          </p:cNvPr>
          <p:cNvSpPr txBox="1"/>
          <p:nvPr/>
        </p:nvSpPr>
        <p:spPr>
          <a:xfrm>
            <a:off x="2231663" y="1804856"/>
            <a:ext cx="622167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400" dirty="0">
                <a:solidFill>
                  <a:srgbClr val="15707A"/>
                </a:solidFill>
              </a:rPr>
              <a:t>of respondents </a:t>
            </a:r>
            <a:r>
              <a:rPr lang="en-GB" sz="2400" b="1" dirty="0">
                <a:solidFill>
                  <a:srgbClr val="15707A"/>
                </a:solidFill>
              </a:rPr>
              <a:t>have internet access 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7E70F954-043E-4CCC-A02F-D8C6855B78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258400"/>
              </p:ext>
            </p:extLst>
          </p:nvPr>
        </p:nvGraphicFramePr>
        <p:xfrm>
          <a:off x="697346" y="3775526"/>
          <a:ext cx="8237501" cy="3050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C30E358-CD93-4459-B9F0-EE31083F782E}"/>
              </a:ext>
            </a:extLst>
          </p:cNvPr>
          <p:cNvSpPr txBox="1"/>
          <p:nvPr/>
        </p:nvSpPr>
        <p:spPr>
          <a:xfrm>
            <a:off x="1470240" y="2855195"/>
            <a:ext cx="74564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u="none" strike="noStrike" baseline="0" dirty="0">
                <a:solidFill>
                  <a:srgbClr val="15707A"/>
                </a:solidFill>
                <a:latin typeface="Calibri" panose="020F0502020204030204" pitchFamily="34" charset="0"/>
              </a:rPr>
              <a:t>Was the Internet connection sufficiently stable and fast enough to participate in digital learning?</a:t>
            </a:r>
            <a:endParaRPr lang="en-GB" sz="2400" b="0" i="0" u="none" strike="noStrike" baseline="0" dirty="0">
              <a:solidFill>
                <a:srgbClr val="15707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24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33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ECE04B9D-25BC-4728-82D0-DF0FE204E9B6}"/>
              </a:ext>
            </a:extLst>
          </p:cNvPr>
          <p:cNvSpPr txBox="1"/>
          <p:nvPr/>
        </p:nvSpPr>
        <p:spPr>
          <a:xfrm>
            <a:off x="1842162" y="380846"/>
            <a:ext cx="62216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Webcam and </a:t>
            </a:r>
            <a:r>
              <a:rPr lang="it-IT" sz="3600" b="1" cap="small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Microphone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3D7D6F0-16B2-404E-9245-BD7D77378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930340"/>
              </p:ext>
            </p:extLst>
          </p:nvPr>
        </p:nvGraphicFramePr>
        <p:xfrm>
          <a:off x="1566549" y="1160679"/>
          <a:ext cx="1594262" cy="1458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78F7030A-A9F1-40F9-BB29-E15F7A6C50DA}"/>
              </a:ext>
            </a:extLst>
          </p:cNvPr>
          <p:cNvSpPr/>
          <p:nvPr/>
        </p:nvSpPr>
        <p:spPr>
          <a:xfrm>
            <a:off x="1982548" y="1668389"/>
            <a:ext cx="762263" cy="36259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1570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97.1%</a:t>
            </a:r>
            <a:endParaRPr lang="en-US" b="1" i="0" dirty="0">
              <a:solidFill>
                <a:srgbClr val="15707A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0422AD-A387-4DD9-9FE2-38DAD3C95936}"/>
              </a:ext>
            </a:extLst>
          </p:cNvPr>
          <p:cNvSpPr txBox="1"/>
          <p:nvPr/>
        </p:nvSpPr>
        <p:spPr>
          <a:xfrm>
            <a:off x="2885661" y="1632140"/>
            <a:ext cx="667527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400" dirty="0">
                <a:solidFill>
                  <a:srgbClr val="15707A"/>
                </a:solidFill>
              </a:rPr>
              <a:t>of respondents </a:t>
            </a:r>
            <a:r>
              <a:rPr lang="en-GB" sz="2400" b="1" dirty="0">
                <a:solidFill>
                  <a:srgbClr val="15707A"/>
                </a:solidFill>
              </a:rPr>
              <a:t>have a webcam and a microphone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C0E90FF-8991-43D5-A946-6C2D3711A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89107"/>
              </p:ext>
            </p:extLst>
          </p:nvPr>
        </p:nvGraphicFramePr>
        <p:xfrm>
          <a:off x="1444696" y="3564261"/>
          <a:ext cx="6945488" cy="3250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CC75959-396E-4770-B4C9-9F46A707F364}"/>
              </a:ext>
            </a:extLst>
          </p:cNvPr>
          <p:cNvSpPr txBox="1"/>
          <p:nvPr/>
        </p:nvSpPr>
        <p:spPr>
          <a:xfrm>
            <a:off x="1084113" y="2837138"/>
            <a:ext cx="8476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0" u="none" strike="noStrike" cap="small" dirty="0">
                <a:solidFill>
                  <a:srgbClr val="CD2653"/>
                </a:solidFill>
                <a:latin typeface="Calibri" panose="020F0502020204030204" pitchFamily="34" charset="0"/>
              </a:rPr>
              <a:t>A quiet place to teach/study at current residence?</a:t>
            </a:r>
            <a:endParaRPr lang="en-GB" sz="3200" b="0" i="0" u="none" strike="noStrike" cap="small" dirty="0">
              <a:solidFill>
                <a:srgbClr val="CD265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54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34</a:t>
            </a:fld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D17337A-80D2-4BBE-A6BE-6A0BFE84A6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46228" y="2533890"/>
            <a:ext cx="2967348" cy="1983553"/>
          </a:xfrm>
          <a:prstGeom prst="rect">
            <a:avLst/>
          </a:prstGeom>
        </p:spPr>
      </p:pic>
      <p:sp>
        <p:nvSpPr>
          <p:cNvPr id="15" name="CasellaDiTesto 5">
            <a:extLst>
              <a:ext uri="{FF2B5EF4-FFF2-40B4-BE49-F238E27FC236}">
                <a16:creationId xmlns:a16="http://schemas.microsoft.com/office/drawing/2014/main" id="{ECE04B9D-25BC-4728-82D0-DF0FE204E9B6}"/>
              </a:ext>
            </a:extLst>
          </p:cNvPr>
          <p:cNvSpPr txBox="1"/>
          <p:nvPr/>
        </p:nvSpPr>
        <p:spPr>
          <a:xfrm>
            <a:off x="1842162" y="447758"/>
            <a:ext cx="62216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cap="small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B284FED-2D48-4E9E-8884-9D80BA8345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9894" y="2276924"/>
            <a:ext cx="893856" cy="89385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73EB4EC-89A3-4AA3-B107-0BF7142BEE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28503" y="2698428"/>
            <a:ext cx="1058309" cy="1058309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6B84296-981A-4D53-B4B8-343E38EB1A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2589" y="2422181"/>
            <a:ext cx="1044850" cy="26801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9F746E7-0FB3-42C1-BC92-62C8E430CA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9318" y="2437223"/>
            <a:ext cx="2967347" cy="19835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0B6B91-6F98-4592-BFF7-844DA84E3FDA}"/>
              </a:ext>
            </a:extLst>
          </p:cNvPr>
          <p:cNvSpPr txBox="1"/>
          <p:nvPr/>
        </p:nvSpPr>
        <p:spPr>
          <a:xfrm>
            <a:off x="279985" y="1451988"/>
            <a:ext cx="4673015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15707A"/>
                </a:solidFill>
              </a:rPr>
              <a:t>Learning platforms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04B604-223D-4AFC-A013-A1B546E0280D}"/>
              </a:ext>
            </a:extLst>
          </p:cNvPr>
          <p:cNvSpPr txBox="1"/>
          <p:nvPr/>
        </p:nvSpPr>
        <p:spPr>
          <a:xfrm>
            <a:off x="4953001" y="1467576"/>
            <a:ext cx="4582744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15707A"/>
                </a:solidFill>
              </a:rPr>
              <a:t>Videoconference systems</a:t>
            </a:r>
          </a:p>
        </p:txBody>
      </p:sp>
      <p:pic>
        <p:nvPicPr>
          <p:cNvPr id="11" name="Picture 10" descr="A picture containing text, first-aid kit&#10;&#10;Description automatically generated">
            <a:extLst>
              <a:ext uri="{FF2B5EF4-FFF2-40B4-BE49-F238E27FC236}">
                <a16:creationId xmlns:a16="http://schemas.microsoft.com/office/drawing/2014/main" id="{F76A4415-D0CE-4DE6-A714-DE63A5E3E0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84400" y="2122475"/>
            <a:ext cx="690989" cy="64240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6EA3BC7C-14FC-43E5-83DB-C5B4C31653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57304" y="2607111"/>
            <a:ext cx="690989" cy="599217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4E3397-2EC2-4EE2-9832-A5839771A35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3569" y="3058284"/>
            <a:ext cx="1158140" cy="401488"/>
          </a:xfrm>
          <a:prstGeom prst="rect">
            <a:avLst/>
          </a:prstGeom>
        </p:spPr>
      </p:pic>
      <p:graphicFrame>
        <p:nvGraphicFramePr>
          <p:cNvPr id="29" name="Table 581">
            <a:extLst>
              <a:ext uri="{FF2B5EF4-FFF2-40B4-BE49-F238E27FC236}">
                <a16:creationId xmlns:a16="http://schemas.microsoft.com/office/drawing/2014/main" id="{BD87E737-943E-4C59-A8DF-C785AC4EE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122525"/>
              </p:ext>
            </p:extLst>
          </p:nvPr>
        </p:nvGraphicFramePr>
        <p:xfrm>
          <a:off x="5140714" y="4525894"/>
          <a:ext cx="44049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770">
                  <a:extLst>
                    <a:ext uri="{9D8B030D-6E8A-4147-A177-3AD203B41FA5}">
                      <a16:colId xmlns:a16="http://schemas.microsoft.com/office/drawing/2014/main" val="523882560"/>
                    </a:ext>
                  </a:extLst>
                </a:gridCol>
                <a:gridCol w="1017888">
                  <a:extLst>
                    <a:ext uri="{9D8B030D-6E8A-4147-A177-3AD203B41FA5}">
                      <a16:colId xmlns:a16="http://schemas.microsoft.com/office/drawing/2014/main" val="2528531831"/>
                    </a:ext>
                  </a:extLst>
                </a:gridCol>
                <a:gridCol w="1341306">
                  <a:extLst>
                    <a:ext uri="{9D8B030D-6E8A-4147-A177-3AD203B41FA5}">
                      <a16:colId xmlns:a16="http://schemas.microsoft.com/office/drawing/2014/main" val="3455524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/>
                        <a:t>Videoconference</a:t>
                      </a:r>
                      <a:endParaRPr lang="it-IT" sz="1600" dirty="0"/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/>
                        <a:t>N = 2265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9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Teams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70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Classroom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79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Zoom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934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(Webex,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BigBlueButton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5007224"/>
                  </a:ext>
                </a:extLst>
              </a:tr>
            </a:tbl>
          </a:graphicData>
        </a:graphic>
      </p:graphicFrame>
      <p:graphicFrame>
        <p:nvGraphicFramePr>
          <p:cNvPr id="30" name="Table 581">
            <a:extLst>
              <a:ext uri="{FF2B5EF4-FFF2-40B4-BE49-F238E27FC236}">
                <a16:creationId xmlns:a16="http://schemas.microsoft.com/office/drawing/2014/main" id="{BB29A021-0419-470F-8FEE-FA638C311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22187"/>
              </p:ext>
            </p:extLst>
          </p:nvPr>
        </p:nvGraphicFramePr>
        <p:xfrm>
          <a:off x="346511" y="4519723"/>
          <a:ext cx="4404964" cy="191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770">
                  <a:extLst>
                    <a:ext uri="{9D8B030D-6E8A-4147-A177-3AD203B41FA5}">
                      <a16:colId xmlns:a16="http://schemas.microsoft.com/office/drawing/2014/main" val="523882560"/>
                    </a:ext>
                  </a:extLst>
                </a:gridCol>
                <a:gridCol w="1017888">
                  <a:extLst>
                    <a:ext uri="{9D8B030D-6E8A-4147-A177-3AD203B41FA5}">
                      <a16:colId xmlns:a16="http://schemas.microsoft.com/office/drawing/2014/main" val="2528531831"/>
                    </a:ext>
                  </a:extLst>
                </a:gridCol>
                <a:gridCol w="1341306">
                  <a:extLst>
                    <a:ext uri="{9D8B030D-6E8A-4147-A177-3AD203B41FA5}">
                      <a16:colId xmlns:a16="http://schemas.microsoft.com/office/drawing/2014/main" val="3455524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Learning </a:t>
                      </a:r>
                      <a:r>
                        <a:rPr lang="it-IT" sz="1600" dirty="0" err="1"/>
                        <a:t>platforms</a:t>
                      </a:r>
                      <a:endParaRPr lang="it-IT" sz="1600" dirty="0"/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/>
                        <a:t>N = 1286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9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Moodle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70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Canvas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79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Blackboard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5007224"/>
                  </a:ext>
                </a:extLst>
              </a:tr>
              <a:tr h="29764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did not use any of the learning platforms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264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827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35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ECE04B9D-25BC-4728-82D0-DF0FE204E9B6}"/>
              </a:ext>
            </a:extLst>
          </p:cNvPr>
          <p:cNvSpPr txBox="1"/>
          <p:nvPr/>
        </p:nvSpPr>
        <p:spPr>
          <a:xfrm>
            <a:off x="1827302" y="542083"/>
            <a:ext cx="62216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 for Engagement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DF06705-3C57-4F9C-8A0F-3C0EAB33FA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6316" t="24563" r="19658" b="23623"/>
          <a:stretch/>
        </p:blipFill>
        <p:spPr>
          <a:xfrm>
            <a:off x="0" y="1807868"/>
            <a:ext cx="9906000" cy="437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17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36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ECE04B9D-25BC-4728-82D0-DF0FE204E9B6}"/>
              </a:ext>
            </a:extLst>
          </p:cNvPr>
          <p:cNvSpPr txBox="1"/>
          <p:nvPr/>
        </p:nvSpPr>
        <p:spPr>
          <a:xfrm>
            <a:off x="1858921" y="515472"/>
            <a:ext cx="62216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 for Engagement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20357584-2096-4F90-B37F-482E6E5E12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6316" t="24563" r="19658" b="23623"/>
          <a:stretch/>
        </p:blipFill>
        <p:spPr>
          <a:xfrm>
            <a:off x="0" y="1807868"/>
            <a:ext cx="9906000" cy="437266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DCFD3D6B-E376-4349-A185-996F566584EC}"/>
              </a:ext>
            </a:extLst>
          </p:cNvPr>
          <p:cNvSpPr/>
          <p:nvPr/>
        </p:nvSpPr>
        <p:spPr>
          <a:xfrm>
            <a:off x="19222" y="4974437"/>
            <a:ext cx="3352800" cy="425252"/>
          </a:xfrm>
          <a:prstGeom prst="ellipse">
            <a:avLst/>
          </a:prstGeom>
          <a:noFill/>
          <a:ln w="28575">
            <a:solidFill>
              <a:srgbClr val="CD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6715FFF-2670-43E3-9672-3B9A67B640C9}"/>
              </a:ext>
            </a:extLst>
          </p:cNvPr>
          <p:cNvSpPr/>
          <p:nvPr/>
        </p:nvSpPr>
        <p:spPr>
          <a:xfrm>
            <a:off x="2750066" y="5380387"/>
            <a:ext cx="949246" cy="312749"/>
          </a:xfrm>
          <a:prstGeom prst="ellipse">
            <a:avLst/>
          </a:prstGeom>
          <a:noFill/>
          <a:ln w="28575">
            <a:solidFill>
              <a:srgbClr val="CD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F9686A2-497A-4CFC-8E8B-FD11F0BE2D10}"/>
              </a:ext>
            </a:extLst>
          </p:cNvPr>
          <p:cNvSpPr/>
          <p:nvPr/>
        </p:nvSpPr>
        <p:spPr>
          <a:xfrm>
            <a:off x="1352678" y="5633736"/>
            <a:ext cx="1050875" cy="312749"/>
          </a:xfrm>
          <a:prstGeom prst="ellipse">
            <a:avLst/>
          </a:prstGeom>
          <a:noFill/>
          <a:ln w="28575">
            <a:solidFill>
              <a:srgbClr val="CD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25CC0CC-2593-44C7-9F70-359CB3E1585D}"/>
              </a:ext>
            </a:extLst>
          </p:cNvPr>
          <p:cNvSpPr/>
          <p:nvPr/>
        </p:nvSpPr>
        <p:spPr>
          <a:xfrm>
            <a:off x="3699312" y="5805923"/>
            <a:ext cx="1050875" cy="312749"/>
          </a:xfrm>
          <a:prstGeom prst="ellipse">
            <a:avLst/>
          </a:prstGeom>
          <a:noFill/>
          <a:ln w="28575">
            <a:solidFill>
              <a:srgbClr val="CD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149539C-84E1-4C7E-A162-AD2477F9F959}"/>
              </a:ext>
            </a:extLst>
          </p:cNvPr>
          <p:cNvSpPr/>
          <p:nvPr/>
        </p:nvSpPr>
        <p:spPr>
          <a:xfrm>
            <a:off x="7819986" y="4558501"/>
            <a:ext cx="1143392" cy="312749"/>
          </a:xfrm>
          <a:prstGeom prst="ellipse">
            <a:avLst/>
          </a:prstGeom>
          <a:noFill/>
          <a:ln w="28575">
            <a:solidFill>
              <a:srgbClr val="CD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F7A4775-95D3-4A14-B29B-0494C9712336}"/>
              </a:ext>
            </a:extLst>
          </p:cNvPr>
          <p:cNvSpPr/>
          <p:nvPr/>
        </p:nvSpPr>
        <p:spPr>
          <a:xfrm>
            <a:off x="8600322" y="4270595"/>
            <a:ext cx="950494" cy="312749"/>
          </a:xfrm>
          <a:prstGeom prst="ellipse">
            <a:avLst/>
          </a:prstGeom>
          <a:noFill/>
          <a:ln w="28575">
            <a:solidFill>
              <a:srgbClr val="CD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4D1C3DD-0FD6-4576-8661-63C5D3CF2280}"/>
              </a:ext>
            </a:extLst>
          </p:cNvPr>
          <p:cNvSpPr/>
          <p:nvPr/>
        </p:nvSpPr>
        <p:spPr>
          <a:xfrm>
            <a:off x="6869492" y="4110246"/>
            <a:ext cx="1435774" cy="312749"/>
          </a:xfrm>
          <a:prstGeom prst="ellipse">
            <a:avLst/>
          </a:prstGeom>
          <a:noFill/>
          <a:ln w="28575">
            <a:solidFill>
              <a:srgbClr val="CD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6D411E5-9F4E-4551-8787-5165318BB403}"/>
              </a:ext>
            </a:extLst>
          </p:cNvPr>
          <p:cNvSpPr/>
          <p:nvPr/>
        </p:nvSpPr>
        <p:spPr>
          <a:xfrm>
            <a:off x="6869492" y="2235334"/>
            <a:ext cx="1435774" cy="312749"/>
          </a:xfrm>
          <a:prstGeom prst="ellipse">
            <a:avLst/>
          </a:prstGeom>
          <a:noFill/>
          <a:ln w="28575">
            <a:solidFill>
              <a:srgbClr val="CD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2A4DBB5-34F1-4771-9D44-E9585E445040}"/>
              </a:ext>
            </a:extLst>
          </p:cNvPr>
          <p:cNvSpPr/>
          <p:nvPr/>
        </p:nvSpPr>
        <p:spPr>
          <a:xfrm>
            <a:off x="967778" y="2231359"/>
            <a:ext cx="1782287" cy="312749"/>
          </a:xfrm>
          <a:prstGeom prst="ellipse">
            <a:avLst/>
          </a:prstGeom>
          <a:noFill/>
          <a:ln w="28575">
            <a:solidFill>
              <a:srgbClr val="CD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0C837D9-E1B0-4196-B79E-27F9E57037AC}"/>
              </a:ext>
            </a:extLst>
          </p:cNvPr>
          <p:cNvSpPr/>
          <p:nvPr/>
        </p:nvSpPr>
        <p:spPr>
          <a:xfrm>
            <a:off x="2170046" y="3160554"/>
            <a:ext cx="945688" cy="312749"/>
          </a:xfrm>
          <a:prstGeom prst="ellipse">
            <a:avLst/>
          </a:prstGeom>
          <a:noFill/>
          <a:ln w="28575">
            <a:solidFill>
              <a:srgbClr val="CD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C3B3E7C-3359-4F13-9675-72BC2EB11C72}"/>
              </a:ext>
            </a:extLst>
          </p:cNvPr>
          <p:cNvSpPr/>
          <p:nvPr/>
        </p:nvSpPr>
        <p:spPr>
          <a:xfrm>
            <a:off x="2505075" y="3639500"/>
            <a:ext cx="1468614" cy="312749"/>
          </a:xfrm>
          <a:prstGeom prst="ellipse">
            <a:avLst/>
          </a:prstGeom>
          <a:noFill/>
          <a:ln w="28575">
            <a:solidFill>
              <a:srgbClr val="CD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6FDAA9D-52D4-4AB9-A4A8-C20B0DE99E74}"/>
              </a:ext>
            </a:extLst>
          </p:cNvPr>
          <p:cNvSpPr/>
          <p:nvPr/>
        </p:nvSpPr>
        <p:spPr>
          <a:xfrm>
            <a:off x="1917259" y="1807788"/>
            <a:ext cx="1175631" cy="312749"/>
          </a:xfrm>
          <a:prstGeom prst="ellipse">
            <a:avLst/>
          </a:prstGeom>
          <a:noFill/>
          <a:ln w="28575">
            <a:solidFill>
              <a:srgbClr val="CD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B5BFA2A-5686-4CCE-976C-88726326FC1E}"/>
              </a:ext>
            </a:extLst>
          </p:cNvPr>
          <p:cNvSpPr/>
          <p:nvPr/>
        </p:nvSpPr>
        <p:spPr>
          <a:xfrm>
            <a:off x="905282" y="5358595"/>
            <a:ext cx="1264764" cy="312749"/>
          </a:xfrm>
          <a:prstGeom prst="ellipse">
            <a:avLst/>
          </a:prstGeom>
          <a:noFill/>
          <a:ln w="28575">
            <a:solidFill>
              <a:srgbClr val="CD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603CBB0-8D02-40E7-A381-FBE32D17E134}"/>
              </a:ext>
            </a:extLst>
          </p:cNvPr>
          <p:cNvSpPr/>
          <p:nvPr/>
        </p:nvSpPr>
        <p:spPr>
          <a:xfrm>
            <a:off x="3699312" y="2456308"/>
            <a:ext cx="1180320" cy="312749"/>
          </a:xfrm>
          <a:prstGeom prst="ellipse">
            <a:avLst/>
          </a:prstGeom>
          <a:noFill/>
          <a:ln w="28575">
            <a:solidFill>
              <a:srgbClr val="CD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FF3FDAD-2C76-415A-88A2-D7C1215CD993}"/>
              </a:ext>
            </a:extLst>
          </p:cNvPr>
          <p:cNvSpPr/>
          <p:nvPr/>
        </p:nvSpPr>
        <p:spPr>
          <a:xfrm>
            <a:off x="4031277" y="3204871"/>
            <a:ext cx="1843445" cy="425252"/>
          </a:xfrm>
          <a:prstGeom prst="ellipse">
            <a:avLst/>
          </a:prstGeom>
          <a:noFill/>
          <a:ln w="28575">
            <a:solidFill>
              <a:srgbClr val="CD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21DC16E-E85A-46B2-9B78-710846BDE7D2}"/>
              </a:ext>
            </a:extLst>
          </p:cNvPr>
          <p:cNvSpPr/>
          <p:nvPr/>
        </p:nvSpPr>
        <p:spPr>
          <a:xfrm>
            <a:off x="4476849" y="2773355"/>
            <a:ext cx="1352030" cy="312749"/>
          </a:xfrm>
          <a:prstGeom prst="ellipse">
            <a:avLst/>
          </a:prstGeom>
          <a:noFill/>
          <a:ln w="28575">
            <a:solidFill>
              <a:srgbClr val="CD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466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37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ECE04B9D-25BC-4728-82D0-DF0FE204E9B6}"/>
              </a:ext>
            </a:extLst>
          </p:cNvPr>
          <p:cNvSpPr txBox="1"/>
          <p:nvPr/>
        </p:nvSpPr>
        <p:spPr>
          <a:xfrm>
            <a:off x="1827302" y="696603"/>
            <a:ext cx="62216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 for Engagement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5" name="Table 581">
            <a:extLst>
              <a:ext uri="{FF2B5EF4-FFF2-40B4-BE49-F238E27FC236}">
                <a16:creationId xmlns:a16="http://schemas.microsoft.com/office/drawing/2014/main" id="{DDB2F855-4FB8-47FF-B66A-1D7544CD0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47078"/>
              </p:ext>
            </p:extLst>
          </p:nvPr>
        </p:nvGraphicFramePr>
        <p:xfrm>
          <a:off x="840227" y="1608558"/>
          <a:ext cx="803768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894">
                  <a:extLst>
                    <a:ext uri="{9D8B030D-6E8A-4147-A177-3AD203B41FA5}">
                      <a16:colId xmlns:a16="http://schemas.microsoft.com/office/drawing/2014/main" val="523882560"/>
                    </a:ext>
                  </a:extLst>
                </a:gridCol>
                <a:gridCol w="1857329">
                  <a:extLst>
                    <a:ext uri="{9D8B030D-6E8A-4147-A177-3AD203B41FA5}">
                      <a16:colId xmlns:a16="http://schemas.microsoft.com/office/drawing/2014/main" val="2528531831"/>
                    </a:ext>
                  </a:extLst>
                </a:gridCol>
                <a:gridCol w="2447466">
                  <a:extLst>
                    <a:ext uri="{9D8B030D-6E8A-4147-A177-3AD203B41FA5}">
                      <a16:colId xmlns:a16="http://schemas.microsoft.com/office/drawing/2014/main" val="3455524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Engagement Tools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N = 1383</a:t>
                      </a:r>
                      <a:endParaRPr lang="it-IT" sz="1600" i="1" dirty="0"/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9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 did not use any of tools for engagement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72.2%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70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Kahoot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79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Mentimeter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3.8%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5007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Miro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7264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Padlet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2.5%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5542922"/>
                  </a:ext>
                </a:extLst>
              </a:tr>
            </a:tbl>
          </a:graphicData>
        </a:graphic>
      </p:graphicFrame>
      <p:graphicFrame>
        <p:nvGraphicFramePr>
          <p:cNvPr id="46" name="Table 581">
            <a:extLst>
              <a:ext uri="{FF2B5EF4-FFF2-40B4-BE49-F238E27FC236}">
                <a16:creationId xmlns:a16="http://schemas.microsoft.com/office/drawing/2014/main" id="{23FD13F9-481A-436D-B0EE-133E989F2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612942"/>
              </p:ext>
            </p:extLst>
          </p:nvPr>
        </p:nvGraphicFramePr>
        <p:xfrm>
          <a:off x="919295" y="5523790"/>
          <a:ext cx="80376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894">
                  <a:extLst>
                    <a:ext uri="{9D8B030D-6E8A-4147-A177-3AD203B41FA5}">
                      <a16:colId xmlns:a16="http://schemas.microsoft.com/office/drawing/2014/main" val="523882560"/>
                    </a:ext>
                  </a:extLst>
                </a:gridCol>
                <a:gridCol w="1857329">
                  <a:extLst>
                    <a:ext uri="{9D8B030D-6E8A-4147-A177-3AD203B41FA5}">
                      <a16:colId xmlns:a16="http://schemas.microsoft.com/office/drawing/2014/main" val="2528531831"/>
                    </a:ext>
                  </a:extLst>
                </a:gridCol>
                <a:gridCol w="2447466">
                  <a:extLst>
                    <a:ext uri="{9D8B030D-6E8A-4147-A177-3AD203B41FA5}">
                      <a16:colId xmlns:a16="http://schemas.microsoft.com/office/drawing/2014/main" val="3455524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Engagement Tools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N = 1383</a:t>
                      </a:r>
                      <a:endParaRPr lang="it-IT" sz="1600" i="1" dirty="0"/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9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 did not use any of tools for engagement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1048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75.8%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700739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5C72DA30-5B79-4C02-9013-2EA19F4F33FC}"/>
              </a:ext>
            </a:extLst>
          </p:cNvPr>
          <p:cNvSpPr txBox="1"/>
          <p:nvPr/>
        </p:nvSpPr>
        <p:spPr>
          <a:xfrm>
            <a:off x="840226" y="3939261"/>
            <a:ext cx="8037689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15707A"/>
                </a:solidFill>
              </a:rPr>
              <a:t>49 answers </a:t>
            </a:r>
            <a:r>
              <a:rPr lang="en-GB" sz="2400" b="1" dirty="0">
                <a:solidFill>
                  <a:srgbClr val="CD2653"/>
                </a:solidFill>
              </a:rPr>
              <a:t>(+12.8%)</a:t>
            </a:r>
          </a:p>
          <a:p>
            <a:pPr algn="ctr"/>
            <a:r>
              <a:rPr lang="en-GB" sz="2400" b="1" dirty="0">
                <a:solidFill>
                  <a:srgbClr val="15707A"/>
                </a:solidFill>
              </a:rPr>
              <a:t>were not engagement tools!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35862FDD-F946-4D55-AA25-D805EE2D07CF}"/>
              </a:ext>
            </a:extLst>
          </p:cNvPr>
          <p:cNvSpPr/>
          <p:nvPr/>
        </p:nvSpPr>
        <p:spPr>
          <a:xfrm>
            <a:off x="4595495" y="4873196"/>
            <a:ext cx="643890" cy="497569"/>
          </a:xfrm>
          <a:prstGeom prst="downArrow">
            <a:avLst/>
          </a:prstGeom>
          <a:solidFill>
            <a:srgbClr val="CD2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746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4" name="CasellaDiTesto 5">
            <a:extLst>
              <a:ext uri="{FF2B5EF4-FFF2-40B4-BE49-F238E27FC236}">
                <a16:creationId xmlns:a16="http://schemas.microsoft.com/office/drawing/2014/main" id="{EB0DA3F9-05BE-4F17-B24A-3C75DB6F095D}"/>
              </a:ext>
            </a:extLst>
          </p:cNvPr>
          <p:cNvSpPr txBox="1"/>
          <p:nvPr/>
        </p:nvSpPr>
        <p:spPr>
          <a:xfrm>
            <a:off x="1450246" y="1465620"/>
            <a:ext cx="703377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from university in the transition from in presence to distance learning and rating of satisfaction 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38</a:t>
            </a:fld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4C48AB2-209D-4B93-A10A-A23372B258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26294" y="3368805"/>
            <a:ext cx="4114284" cy="298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66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39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ECE04B9D-25BC-4728-82D0-DF0FE204E9B6}"/>
              </a:ext>
            </a:extLst>
          </p:cNvPr>
          <p:cNvSpPr txBox="1"/>
          <p:nvPr/>
        </p:nvSpPr>
        <p:spPr>
          <a:xfrm>
            <a:off x="1827302" y="419604"/>
            <a:ext cx="622167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Received From University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693F6F2-2D3A-40B8-BE68-C1F1A780B6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692716"/>
              </p:ext>
            </p:extLst>
          </p:nvPr>
        </p:nvGraphicFramePr>
        <p:xfrm>
          <a:off x="1226145" y="1981200"/>
          <a:ext cx="7186900" cy="431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23B468A-3824-4A77-A443-7D71F95264DC}"/>
              </a:ext>
            </a:extLst>
          </p:cNvPr>
          <p:cNvSpPr txBox="1"/>
          <p:nvPr/>
        </p:nvSpPr>
        <p:spPr>
          <a:xfrm>
            <a:off x="1226145" y="6159978"/>
            <a:ext cx="429034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Students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9FB0B1-6B61-4720-BA26-B652AC70DC40}"/>
              </a:ext>
            </a:extLst>
          </p:cNvPr>
          <p:cNvSpPr txBox="1"/>
          <p:nvPr/>
        </p:nvSpPr>
        <p:spPr>
          <a:xfrm>
            <a:off x="4018340" y="6156551"/>
            <a:ext cx="429034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Teachers</a:t>
            </a:r>
          </a:p>
        </p:txBody>
      </p:sp>
    </p:spTree>
    <p:extLst>
      <p:ext uri="{BB962C8B-B14F-4D97-AF65-F5344CB8AC3E}">
        <p14:creationId xmlns:p14="http://schemas.microsoft.com/office/powerpoint/2010/main" val="246111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4" name="CasellaDiTesto 5">
            <a:extLst>
              <a:ext uri="{FF2B5EF4-FFF2-40B4-BE49-F238E27FC236}">
                <a16:creationId xmlns:a16="http://schemas.microsoft.com/office/drawing/2014/main" id="{EB0DA3F9-05BE-4F17-B24A-3C75DB6F095D}"/>
              </a:ext>
            </a:extLst>
          </p:cNvPr>
          <p:cNvSpPr txBox="1"/>
          <p:nvPr/>
        </p:nvSpPr>
        <p:spPr>
          <a:xfrm>
            <a:off x="2768600" y="701572"/>
            <a:ext cx="4368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2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32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sz="32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achieved</a:t>
            </a:r>
            <a:r>
              <a:rPr lang="it-IT" sz="32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…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362E0-C0DB-4701-B1D5-A6B2714F7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1861988"/>
            <a:ext cx="7429500" cy="429444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endParaRPr lang="en-GB" sz="2000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4</a:t>
            </a:fld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36869AD3-E07F-6140-BCA2-DEA109412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25" y="1711143"/>
            <a:ext cx="9495054" cy="48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71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40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ECE04B9D-25BC-4728-82D0-DF0FE204E9B6}"/>
              </a:ext>
            </a:extLst>
          </p:cNvPr>
          <p:cNvSpPr txBox="1"/>
          <p:nvPr/>
        </p:nvSpPr>
        <p:spPr>
          <a:xfrm>
            <a:off x="1827302" y="419604"/>
            <a:ext cx="622167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b="1" cap="small" dirty="0" err="1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it-IT" sz="36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Training and support received</a:t>
            </a:r>
            <a:endParaRPr lang="it-IT" sz="2800" b="1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A05BEC9-3B32-4B46-A73A-54836AB750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04408"/>
              </p:ext>
            </p:extLst>
          </p:nvPr>
        </p:nvGraphicFramePr>
        <p:xfrm>
          <a:off x="603884" y="2049181"/>
          <a:ext cx="8955604" cy="4197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F232BE4-17AF-42E7-B47B-DC573574B62E}"/>
              </a:ext>
            </a:extLst>
          </p:cNvPr>
          <p:cNvSpPr txBox="1"/>
          <p:nvPr/>
        </p:nvSpPr>
        <p:spPr>
          <a:xfrm>
            <a:off x="2476982" y="3247227"/>
            <a:ext cx="4953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02913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41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ECE04B9D-25BC-4728-82D0-DF0FE204E9B6}"/>
              </a:ext>
            </a:extLst>
          </p:cNvPr>
          <p:cNvSpPr txBox="1"/>
          <p:nvPr/>
        </p:nvSpPr>
        <p:spPr>
          <a:xfrm>
            <a:off x="1827302" y="297446"/>
            <a:ext cx="622167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Rating of Experience in using Digital Platforms</a:t>
            </a:r>
            <a:endParaRPr lang="it-IT" sz="2400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1062796-4B6D-4E2E-A908-CC712372C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910781"/>
              </p:ext>
            </p:extLst>
          </p:nvPr>
        </p:nvGraphicFramePr>
        <p:xfrm>
          <a:off x="0" y="2534855"/>
          <a:ext cx="9281358" cy="4327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C7D7148-DABE-4DB6-B344-E3595B2B4559}"/>
              </a:ext>
            </a:extLst>
          </p:cNvPr>
          <p:cNvSpPr txBox="1"/>
          <p:nvPr/>
        </p:nvSpPr>
        <p:spPr>
          <a:xfrm>
            <a:off x="840227" y="1624151"/>
            <a:ext cx="82685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3086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“How </a:t>
            </a:r>
            <a:r>
              <a:rPr lang="en-US" sz="1800" dirty="0">
                <a:solidFill>
                  <a:srgbClr val="3086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en-GB" sz="1800" dirty="0">
                <a:solidFill>
                  <a:srgbClr val="3086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 rate your experience in employing the available platform for distance learning used by your University with reference to the following items?”</a:t>
            </a:r>
            <a:endParaRPr lang="en-GB" sz="1800" b="0" i="0" u="none" strike="noStrike" baseline="0" dirty="0">
              <a:solidFill>
                <a:srgbClr val="308688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4C5E9F-8F38-482F-BD25-A6EB6A22C65C}"/>
              </a:ext>
            </a:extLst>
          </p:cNvPr>
          <p:cNvSpPr txBox="1"/>
          <p:nvPr/>
        </p:nvSpPr>
        <p:spPr>
          <a:xfrm>
            <a:off x="807435" y="2560228"/>
            <a:ext cx="166484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i="0" u="none" strike="noStrike" cap="small" dirty="0">
                <a:solidFill>
                  <a:srgbClr val="308688"/>
                </a:solidFill>
                <a:latin typeface="Calibri" panose="020F0502020204030204" pitchFamily="34" charset="0"/>
              </a:rPr>
              <a:t>Very Difficult (1)</a:t>
            </a:r>
            <a:endParaRPr lang="it-IT" sz="1600" dirty="0">
              <a:solidFill>
                <a:srgbClr val="308688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D504F-3274-433B-A86B-59D478B00AFC}"/>
              </a:ext>
            </a:extLst>
          </p:cNvPr>
          <p:cNvSpPr txBox="1"/>
          <p:nvPr/>
        </p:nvSpPr>
        <p:spPr>
          <a:xfrm>
            <a:off x="2640532" y="2587055"/>
            <a:ext cx="108161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i="0" u="none" strike="noStrike" cap="small" dirty="0">
                <a:solidFill>
                  <a:srgbClr val="308688"/>
                </a:solidFill>
                <a:latin typeface="Calibri" panose="020F0502020204030204" pitchFamily="34" charset="0"/>
              </a:rPr>
              <a:t>Difficult(2)</a:t>
            </a:r>
            <a:endParaRPr lang="it-IT" sz="1400" dirty="0">
              <a:solidFill>
                <a:srgbClr val="308688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1463D4-F449-4B6A-9673-8FAA765E627B}"/>
              </a:ext>
            </a:extLst>
          </p:cNvPr>
          <p:cNvSpPr txBox="1"/>
          <p:nvPr/>
        </p:nvSpPr>
        <p:spPr>
          <a:xfrm>
            <a:off x="3898319" y="2587054"/>
            <a:ext cx="228553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3086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Neither difficult nor easy (3)</a:t>
            </a:r>
            <a:endParaRPr lang="it-IT" sz="1100" dirty="0">
              <a:solidFill>
                <a:srgbClr val="308688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FCA43A-CB5D-49D3-AE3B-975CA5B05DEA}"/>
              </a:ext>
            </a:extLst>
          </p:cNvPr>
          <p:cNvSpPr txBox="1"/>
          <p:nvPr/>
        </p:nvSpPr>
        <p:spPr>
          <a:xfrm>
            <a:off x="6336257" y="2591005"/>
            <a:ext cx="84985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3086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Easy (4)</a:t>
            </a:r>
            <a:endParaRPr lang="it-IT" sz="1100" dirty="0">
              <a:solidFill>
                <a:srgbClr val="308688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5A02F0-FA9B-4E4B-A435-329AC2346D3D}"/>
              </a:ext>
            </a:extLst>
          </p:cNvPr>
          <p:cNvSpPr txBox="1"/>
          <p:nvPr/>
        </p:nvSpPr>
        <p:spPr>
          <a:xfrm>
            <a:off x="7371082" y="2578080"/>
            <a:ext cx="133185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3086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 Easy (4)</a:t>
            </a:r>
            <a:endParaRPr lang="it-IT" sz="1100" dirty="0">
              <a:solidFill>
                <a:srgbClr val="3086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46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42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ECE04B9D-25BC-4728-82D0-DF0FE204E9B6}"/>
              </a:ext>
            </a:extLst>
          </p:cNvPr>
          <p:cNvSpPr txBox="1"/>
          <p:nvPr/>
        </p:nvSpPr>
        <p:spPr>
          <a:xfrm>
            <a:off x="1827302" y="297446"/>
            <a:ext cx="622167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Rating of Satisfaction in using Digital Platforms</a:t>
            </a:r>
            <a:endParaRPr lang="it-IT" sz="2400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EB6CC2D-98BF-4BF4-802F-A591A98848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422427"/>
              </p:ext>
            </p:extLst>
          </p:nvPr>
        </p:nvGraphicFramePr>
        <p:xfrm>
          <a:off x="-2" y="3205779"/>
          <a:ext cx="9448801" cy="358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26C1DED-89DD-4E89-833E-77E440BEFD6F}"/>
              </a:ext>
            </a:extLst>
          </p:cNvPr>
          <p:cNvSpPr txBox="1"/>
          <p:nvPr/>
        </p:nvSpPr>
        <p:spPr>
          <a:xfrm>
            <a:off x="2807829" y="2631632"/>
            <a:ext cx="429034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Teachers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AD52B8-19A0-4BF5-907E-7892BE3BD3E3}"/>
              </a:ext>
            </a:extLst>
          </p:cNvPr>
          <p:cNvSpPr txBox="1"/>
          <p:nvPr/>
        </p:nvSpPr>
        <p:spPr>
          <a:xfrm>
            <a:off x="1955670" y="1793520"/>
            <a:ext cx="6093308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3086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“How would you rate your satisfaction in using digital platforms at your University with reference to the following items?”</a:t>
            </a:r>
            <a:endParaRPr lang="it-IT" sz="1800" dirty="0">
              <a:solidFill>
                <a:srgbClr val="30868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080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43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ECE04B9D-25BC-4728-82D0-DF0FE204E9B6}"/>
              </a:ext>
            </a:extLst>
          </p:cNvPr>
          <p:cNvSpPr txBox="1"/>
          <p:nvPr/>
        </p:nvSpPr>
        <p:spPr>
          <a:xfrm>
            <a:off x="1827302" y="297446"/>
            <a:ext cx="622167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Rating of Satisfaction in using Digital Platforms</a:t>
            </a:r>
            <a:endParaRPr lang="it-IT" sz="2400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BF4EFFB-5D16-4504-91BC-8D2601B19F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376606"/>
              </p:ext>
            </p:extLst>
          </p:nvPr>
        </p:nvGraphicFramePr>
        <p:xfrm>
          <a:off x="0" y="3162748"/>
          <a:ext cx="9559488" cy="365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2EA1F23-D66C-452C-A111-FEEBDBACF179}"/>
              </a:ext>
            </a:extLst>
          </p:cNvPr>
          <p:cNvSpPr txBox="1"/>
          <p:nvPr/>
        </p:nvSpPr>
        <p:spPr>
          <a:xfrm>
            <a:off x="2833048" y="2660102"/>
            <a:ext cx="429034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Students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733052-78F6-4EE8-8F78-A154169060FC}"/>
              </a:ext>
            </a:extLst>
          </p:cNvPr>
          <p:cNvSpPr txBox="1"/>
          <p:nvPr/>
        </p:nvSpPr>
        <p:spPr>
          <a:xfrm>
            <a:off x="1955670" y="1793520"/>
            <a:ext cx="6093308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3086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“How would you rate your satisfaction in using digital platforms at your University with reference to the following items?”</a:t>
            </a:r>
            <a:endParaRPr lang="it-IT" sz="1800" dirty="0">
              <a:solidFill>
                <a:srgbClr val="30868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78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44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ECE04B9D-25BC-4728-82D0-DF0FE204E9B6}"/>
              </a:ext>
            </a:extLst>
          </p:cNvPr>
          <p:cNvSpPr txBox="1"/>
          <p:nvPr/>
        </p:nvSpPr>
        <p:spPr>
          <a:xfrm>
            <a:off x="1469400" y="543667"/>
            <a:ext cx="70654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Critical Issues expressed by </a:t>
            </a:r>
            <a:r>
              <a:rPr lang="en-GB" sz="3200" b="1" cap="small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</a:t>
            </a:r>
            <a:endParaRPr lang="it-IT" sz="2400" cap="small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140ECA-6556-451C-A088-B0BF89FA1DA4}"/>
              </a:ext>
            </a:extLst>
          </p:cNvPr>
          <p:cNvSpPr txBox="1"/>
          <p:nvPr/>
        </p:nvSpPr>
        <p:spPr>
          <a:xfrm>
            <a:off x="0" y="1290892"/>
            <a:ext cx="990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that have changed teaching and learning during the pandemic</a:t>
            </a:r>
            <a:endParaRPr lang="it-IT" sz="2400" b="1" dirty="0">
              <a:solidFill>
                <a:srgbClr val="15707A"/>
              </a:solidFill>
            </a:endParaRPr>
          </a:p>
        </p:txBody>
      </p:sp>
      <p:graphicFrame>
        <p:nvGraphicFramePr>
          <p:cNvPr id="18" name="Table 581">
            <a:extLst>
              <a:ext uri="{FF2B5EF4-FFF2-40B4-BE49-F238E27FC236}">
                <a16:creationId xmlns:a16="http://schemas.microsoft.com/office/drawing/2014/main" id="{F447DF39-D10D-4B74-9A6E-428ADB6EE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0588"/>
              </p:ext>
            </p:extLst>
          </p:nvPr>
        </p:nvGraphicFramePr>
        <p:xfrm>
          <a:off x="650240" y="1917303"/>
          <a:ext cx="8605520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2693">
                  <a:extLst>
                    <a:ext uri="{9D8B030D-6E8A-4147-A177-3AD203B41FA5}">
                      <a16:colId xmlns:a16="http://schemas.microsoft.com/office/drawing/2014/main" val="523882560"/>
                    </a:ext>
                  </a:extLst>
                </a:gridCol>
                <a:gridCol w="1042506">
                  <a:extLst>
                    <a:ext uri="{9D8B030D-6E8A-4147-A177-3AD203B41FA5}">
                      <a16:colId xmlns:a16="http://schemas.microsoft.com/office/drawing/2014/main" val="2528531831"/>
                    </a:ext>
                  </a:extLst>
                </a:gridCol>
                <a:gridCol w="830321">
                  <a:extLst>
                    <a:ext uri="{9D8B030D-6E8A-4147-A177-3AD203B41FA5}">
                      <a16:colId xmlns:a16="http://schemas.microsoft.com/office/drawing/2014/main" val="3455524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Critical </a:t>
                      </a:r>
                      <a:r>
                        <a:rPr lang="it-IT" sz="1400" dirty="0" err="1"/>
                        <a:t>Issue</a:t>
                      </a:r>
                      <a:r>
                        <a:rPr lang="it-IT" sz="1400" dirty="0"/>
                        <a:t> (</a:t>
                      </a:r>
                      <a:r>
                        <a:rPr lang="it-IT" sz="1400" dirty="0" err="1"/>
                        <a:t>teachers</a:t>
                      </a:r>
                      <a:r>
                        <a:rPr lang="it-IT" sz="1400" dirty="0"/>
                        <a:t>)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N = 189</a:t>
                      </a:r>
                      <a:endParaRPr lang="it-IT" sz="1400" i="1" dirty="0"/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%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9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Difficulty in increasing the sense of belonging through distance learning, gained by participation, empathy, and effective communication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970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Considerable increase in working time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79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Difficulties in delivering/attending practical subjects / laboratories through distance teaching/learning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5007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Increased stress and physical fatigue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7264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in the number of absences and lack of participation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5542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divide / IT issues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633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Increased difficulty in understanding what was explained / assigned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5782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Difficulties in the overall organization of work and in distance teaching activities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6859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Dispersal of information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893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Difficulty in guaranteeing assistance and educational support to persons with disabilities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720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in cases of discomfort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3779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impact of distance learning for teachers and students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693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968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45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140ECA-6556-451C-A088-B0BF89FA1DA4}"/>
              </a:ext>
            </a:extLst>
          </p:cNvPr>
          <p:cNvSpPr txBox="1"/>
          <p:nvPr/>
        </p:nvSpPr>
        <p:spPr>
          <a:xfrm>
            <a:off x="0" y="1250516"/>
            <a:ext cx="990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that have changed teaching and learning during the pandemic</a:t>
            </a:r>
            <a:endParaRPr lang="it-IT" sz="2400" b="1" dirty="0">
              <a:solidFill>
                <a:srgbClr val="15707A"/>
              </a:solidFill>
            </a:endParaRPr>
          </a:p>
        </p:txBody>
      </p:sp>
      <p:graphicFrame>
        <p:nvGraphicFramePr>
          <p:cNvPr id="18" name="Table 581">
            <a:extLst>
              <a:ext uri="{FF2B5EF4-FFF2-40B4-BE49-F238E27FC236}">
                <a16:creationId xmlns:a16="http://schemas.microsoft.com/office/drawing/2014/main" id="{F447DF39-D10D-4B74-9A6E-428ADB6EE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23465"/>
              </p:ext>
            </p:extLst>
          </p:nvPr>
        </p:nvGraphicFramePr>
        <p:xfrm>
          <a:off x="650240" y="1920812"/>
          <a:ext cx="8605520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2693">
                  <a:extLst>
                    <a:ext uri="{9D8B030D-6E8A-4147-A177-3AD203B41FA5}">
                      <a16:colId xmlns:a16="http://schemas.microsoft.com/office/drawing/2014/main" val="523882560"/>
                    </a:ext>
                  </a:extLst>
                </a:gridCol>
                <a:gridCol w="1042506">
                  <a:extLst>
                    <a:ext uri="{9D8B030D-6E8A-4147-A177-3AD203B41FA5}">
                      <a16:colId xmlns:a16="http://schemas.microsoft.com/office/drawing/2014/main" val="2528531831"/>
                    </a:ext>
                  </a:extLst>
                </a:gridCol>
                <a:gridCol w="830321">
                  <a:extLst>
                    <a:ext uri="{9D8B030D-6E8A-4147-A177-3AD203B41FA5}">
                      <a16:colId xmlns:a16="http://schemas.microsoft.com/office/drawing/2014/main" val="3455524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Critical </a:t>
                      </a:r>
                      <a:r>
                        <a:rPr lang="it-IT" sz="1400" dirty="0" err="1"/>
                        <a:t>Issue</a:t>
                      </a:r>
                      <a:r>
                        <a:rPr lang="it-IT" sz="1400" dirty="0"/>
                        <a:t> (</a:t>
                      </a:r>
                      <a:r>
                        <a:rPr lang="it-IT" sz="1400" dirty="0" err="1"/>
                        <a:t>students</a:t>
                      </a:r>
                      <a:r>
                        <a:rPr lang="it-IT" sz="1400" dirty="0"/>
                        <a:t>)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N = 1089</a:t>
                      </a:r>
                      <a:endParaRPr lang="it-IT" sz="1400" i="1" dirty="0"/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%</a:t>
                      </a:r>
                    </a:p>
                  </a:txBody>
                  <a:tcPr anchor="ctr">
                    <a:solidFill>
                      <a:srgbClr val="1570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9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Difficulty in increasing the sense of belonging through distance learning, gained by participation, empathy, and effective communication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970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Difficulties in delivering/attending practical subjects / laboratories through distance teaching/learning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79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divide / IT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issues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5007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Considerable increase in working time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7264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Dispersal of information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5542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Difficulties in the overall organization of work and in distance teaching activities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633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Increased stress and physical fatigue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5782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in the number of absences and lack of participation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6859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in cases of discomfort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893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Difficulty in guaranteeing assistance and educational support to persons with disabilities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720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Increased difficulty in understanding what was explained / assigned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3779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impact of distance learning for teachers and students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693804"/>
                  </a:ext>
                </a:extLst>
              </a:tr>
            </a:tbl>
          </a:graphicData>
        </a:graphic>
      </p:graphicFrame>
      <p:sp>
        <p:nvSpPr>
          <p:cNvPr id="14" name="CasellaDiTesto 5">
            <a:extLst>
              <a:ext uri="{FF2B5EF4-FFF2-40B4-BE49-F238E27FC236}">
                <a16:creationId xmlns:a16="http://schemas.microsoft.com/office/drawing/2014/main" id="{3A76CC54-1045-481B-8569-AAEF3964FD61}"/>
              </a:ext>
            </a:extLst>
          </p:cNvPr>
          <p:cNvSpPr txBox="1"/>
          <p:nvPr/>
        </p:nvSpPr>
        <p:spPr>
          <a:xfrm>
            <a:off x="1469400" y="543667"/>
            <a:ext cx="70654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Critical Issues expressed by </a:t>
            </a:r>
            <a:r>
              <a:rPr lang="en-GB" sz="3200" b="1" cap="sm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endParaRPr lang="it-IT" sz="2400" cap="small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723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46</a:t>
            </a:fld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3" name="CasellaDiTesto 5">
            <a:extLst>
              <a:ext uri="{FF2B5EF4-FFF2-40B4-BE49-F238E27FC236}">
                <a16:creationId xmlns:a16="http://schemas.microsoft.com/office/drawing/2014/main" id="{37C1D95A-4D7D-4220-AD23-3A647B494A50}"/>
              </a:ext>
            </a:extLst>
          </p:cNvPr>
          <p:cNvSpPr txBox="1"/>
          <p:nvPr/>
        </p:nvSpPr>
        <p:spPr>
          <a:xfrm>
            <a:off x="1827302" y="543667"/>
            <a:ext cx="62216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cap="small" dirty="0">
                <a:solidFill>
                  <a:srgbClr val="CD26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 in Touch</a:t>
            </a:r>
            <a:endParaRPr lang="it-IT" sz="2400" cap="small" dirty="0">
              <a:solidFill>
                <a:srgbClr val="CD26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1879CCA-CE13-4372-A136-AD9BBD762C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8500" y="2014312"/>
            <a:ext cx="3429000" cy="3429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FEA625B-4E43-4289-8C34-22C5149493BD}"/>
              </a:ext>
            </a:extLst>
          </p:cNvPr>
          <p:cNvSpPr txBox="1"/>
          <p:nvPr/>
        </p:nvSpPr>
        <p:spPr>
          <a:xfrm>
            <a:off x="211054" y="5520654"/>
            <a:ext cx="37908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15707A"/>
                </a:solidFill>
              </a:rPr>
              <a:t>Twitter: </a:t>
            </a:r>
            <a:r>
              <a:rPr lang="it-IT" sz="2800" b="1" dirty="0">
                <a:solidFill>
                  <a:srgbClr val="CD2653"/>
                </a:solidFill>
              </a:rPr>
              <a:t>@ENLIVEN_Erasmus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78DCBB-09F3-4C71-902A-EF6E511B858B}"/>
              </a:ext>
            </a:extLst>
          </p:cNvPr>
          <p:cNvSpPr txBox="1"/>
          <p:nvPr/>
        </p:nvSpPr>
        <p:spPr>
          <a:xfrm>
            <a:off x="5371859" y="5455459"/>
            <a:ext cx="42218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15707A"/>
                </a:solidFill>
              </a:rPr>
              <a:t>Facebook: </a:t>
            </a:r>
            <a:r>
              <a:rPr lang="it-IT" sz="2800" b="1" dirty="0">
                <a:solidFill>
                  <a:srgbClr val="CD2653"/>
                </a:solidFill>
              </a:rPr>
              <a:t>@ENLIVEN.Erasmus+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50A01-9C45-45B5-95B1-4704E2B70C21}"/>
              </a:ext>
            </a:extLst>
          </p:cNvPr>
          <p:cNvSpPr txBox="1"/>
          <p:nvPr/>
        </p:nvSpPr>
        <p:spPr>
          <a:xfrm>
            <a:off x="1480790" y="1591623"/>
            <a:ext cx="7119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15707A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https://www.enlivenproject.eu</a:t>
            </a:r>
            <a:endParaRPr lang="it-IT" sz="2800" b="1" dirty="0">
              <a:solidFill>
                <a:srgbClr val="15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819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5CC1D2E0-61F3-A547-9048-219BD3A9E122}"/>
              </a:ext>
            </a:extLst>
          </p:cNvPr>
          <p:cNvSpPr/>
          <p:nvPr/>
        </p:nvSpPr>
        <p:spPr>
          <a:xfrm>
            <a:off x="0" y="0"/>
            <a:ext cx="9906000" cy="6026694"/>
          </a:xfrm>
          <a:prstGeom prst="rect">
            <a:avLst/>
          </a:prstGeom>
          <a:solidFill>
            <a:srgbClr val="15707A"/>
          </a:solidFill>
          <a:ln>
            <a:noFill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2F850CD-78DD-C44C-AE8A-D18467CB7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-36947"/>
            <a:ext cx="7886701" cy="470965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C50FCAC-5632-4AE6-98DE-F2E4EE9AA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2775" y="4151747"/>
            <a:ext cx="952500" cy="10858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CA70418-8950-4909-A440-F3267C705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355" y="2172924"/>
            <a:ext cx="2228850" cy="3286125"/>
          </a:xfrm>
          <a:prstGeom prst="rect">
            <a:avLst/>
          </a:prstGeom>
        </p:spPr>
      </p:pic>
      <p:pic>
        <p:nvPicPr>
          <p:cNvPr id="18" name="Picture 2" descr="Erasmus+ ECCE Project | Università Cattolica del Sacro Cuore">
            <a:extLst>
              <a:ext uri="{FF2B5EF4-FFF2-40B4-BE49-F238E27FC236}">
                <a16:creationId xmlns:a16="http://schemas.microsoft.com/office/drawing/2014/main" id="{31DC2E54-5AD8-4EAB-A374-58E8F4D2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23" y="6233674"/>
            <a:ext cx="2126457" cy="46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5">
            <a:extLst>
              <a:ext uri="{FF2B5EF4-FFF2-40B4-BE49-F238E27FC236}">
                <a16:creationId xmlns:a16="http://schemas.microsoft.com/office/drawing/2014/main" id="{C6B05C24-AADF-4CF6-8C84-0168C6D7BAF1}"/>
              </a:ext>
            </a:extLst>
          </p:cNvPr>
          <p:cNvSpPr txBox="1"/>
          <p:nvPr/>
        </p:nvSpPr>
        <p:spPr>
          <a:xfrm>
            <a:off x="1340120" y="6280963"/>
            <a:ext cx="1940210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14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www.enlivenproject.eu</a:t>
            </a:r>
            <a:endParaRPr lang="it-IT" sz="1400" b="1" dirty="0">
              <a:solidFill>
                <a:srgbClr val="1570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C00F082-4583-4967-B66D-9D9633C8AB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9408" y="6145884"/>
            <a:ext cx="630000" cy="630000"/>
          </a:xfrm>
          <a:prstGeom prst="rect">
            <a:avLst/>
          </a:prstGeom>
        </p:spPr>
      </p:pic>
      <p:pic>
        <p:nvPicPr>
          <p:cNvPr id="11" name="Immagine 1">
            <a:extLst>
              <a:ext uri="{FF2B5EF4-FFF2-40B4-BE49-F238E27FC236}">
                <a16:creationId xmlns:a16="http://schemas.microsoft.com/office/drawing/2014/main" id="{40CB3DC5-3798-4CE7-BB2B-73C9E0C74E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371135"/>
            <a:ext cx="1669768" cy="88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5">
            <a:extLst>
              <a:ext uri="{FF2B5EF4-FFF2-40B4-BE49-F238E27FC236}">
                <a16:creationId xmlns:a16="http://schemas.microsoft.com/office/drawing/2014/main" id="{D8BE083C-7545-416B-A071-2CF3EB047331}"/>
              </a:ext>
            </a:extLst>
          </p:cNvPr>
          <p:cNvSpPr txBox="1"/>
          <p:nvPr/>
        </p:nvSpPr>
        <p:spPr>
          <a:xfrm>
            <a:off x="1340120" y="5076957"/>
            <a:ext cx="7219063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Images/</a:t>
            </a:r>
            <a:r>
              <a:rPr lang="it-IT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illustrations</a:t>
            </a:r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courtesy</a:t>
            </a:r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undraw.com</a:t>
            </a:r>
            <a:endParaRPr lang="it-IT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F568E14E-92AA-437B-9C9D-112CBC8DB5ED}"/>
              </a:ext>
            </a:extLst>
          </p:cNvPr>
          <p:cNvSpPr txBox="1"/>
          <p:nvPr/>
        </p:nvSpPr>
        <p:spPr>
          <a:xfrm>
            <a:off x="2733040" y="623412"/>
            <a:ext cx="436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  <a:endParaRPr lang="it-IT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63F7D2-E386-4974-815E-39BF3724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D90-A840-EB45-9348-4EF2965D64AA}" type="slidenum">
              <a:rPr lang="it-IT" smtClean="0"/>
              <a:t>47</a:t>
            </a:fld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14AE8D-8C90-4F3A-81BD-15ED55A3D274}"/>
              </a:ext>
            </a:extLst>
          </p:cNvPr>
          <p:cNvSpPr txBox="1"/>
          <p:nvPr/>
        </p:nvSpPr>
        <p:spPr>
          <a:xfrm>
            <a:off x="2505075" y="1552898"/>
            <a:ext cx="6054108" cy="2496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Survival Kit: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https://www.enlivenproject.eu/survival-kit/</a:t>
            </a:r>
          </a:p>
          <a:p>
            <a:pPr>
              <a:lnSpc>
                <a:spcPct val="150000"/>
              </a:lnSpc>
            </a:pPr>
            <a:r>
              <a:rPr lang="it-IT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</a:t>
            </a:r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report): </a:t>
            </a:r>
          </a:p>
          <a:p>
            <a:pPr>
              <a:lnSpc>
                <a:spcPct val="150000"/>
              </a:lnSpc>
            </a:pPr>
            <a:r>
              <a:rPr lang="it-IT" sz="1600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https://www.enlivenproject.eu/it/2022/01/28/requirement-analysis-report-on-the-online-survey/</a:t>
            </a:r>
            <a:endParaRPr lang="it-IT" sz="1600" i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it-IT" i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202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5CC1D2E0-61F3-A547-9048-219BD3A9E122}"/>
              </a:ext>
            </a:extLst>
          </p:cNvPr>
          <p:cNvSpPr/>
          <p:nvPr/>
        </p:nvSpPr>
        <p:spPr>
          <a:xfrm>
            <a:off x="0" y="0"/>
            <a:ext cx="9906000" cy="6026694"/>
          </a:xfrm>
          <a:prstGeom prst="rect">
            <a:avLst/>
          </a:prstGeom>
          <a:solidFill>
            <a:srgbClr val="15707A"/>
          </a:solidFill>
          <a:ln>
            <a:noFill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2F850CD-78DD-C44C-AE8A-D18467CB7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-36947"/>
            <a:ext cx="7886701" cy="470965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C50FCAC-5632-4AE6-98DE-F2E4EE9AA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2775" y="4151747"/>
            <a:ext cx="952500" cy="10858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CA70418-8950-4909-A440-F3267C705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355" y="2172924"/>
            <a:ext cx="2228850" cy="3286125"/>
          </a:xfrm>
          <a:prstGeom prst="rect">
            <a:avLst/>
          </a:prstGeom>
        </p:spPr>
      </p:pic>
      <p:pic>
        <p:nvPicPr>
          <p:cNvPr id="18" name="Picture 2" descr="Erasmus+ ECCE Project | Università Cattolica del Sacro Cuore">
            <a:extLst>
              <a:ext uri="{FF2B5EF4-FFF2-40B4-BE49-F238E27FC236}">
                <a16:creationId xmlns:a16="http://schemas.microsoft.com/office/drawing/2014/main" id="{31DC2E54-5AD8-4EAB-A374-58E8F4D2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23" y="6233674"/>
            <a:ext cx="2126457" cy="46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5">
            <a:extLst>
              <a:ext uri="{FF2B5EF4-FFF2-40B4-BE49-F238E27FC236}">
                <a16:creationId xmlns:a16="http://schemas.microsoft.com/office/drawing/2014/main" id="{C6B05C24-AADF-4CF6-8C84-0168C6D7BAF1}"/>
              </a:ext>
            </a:extLst>
          </p:cNvPr>
          <p:cNvSpPr txBox="1"/>
          <p:nvPr/>
        </p:nvSpPr>
        <p:spPr>
          <a:xfrm>
            <a:off x="1340120" y="6280963"/>
            <a:ext cx="1940210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14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www.enlivenproject.eu</a:t>
            </a:r>
            <a:endParaRPr lang="it-IT" sz="1400" b="1" dirty="0">
              <a:solidFill>
                <a:srgbClr val="1570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C00F082-4583-4967-B66D-9D9633C8AB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9408" y="6145884"/>
            <a:ext cx="630000" cy="630000"/>
          </a:xfrm>
          <a:prstGeom prst="rect">
            <a:avLst/>
          </a:prstGeom>
        </p:spPr>
      </p:pic>
      <p:pic>
        <p:nvPicPr>
          <p:cNvPr id="11" name="Immagine 1">
            <a:extLst>
              <a:ext uri="{FF2B5EF4-FFF2-40B4-BE49-F238E27FC236}">
                <a16:creationId xmlns:a16="http://schemas.microsoft.com/office/drawing/2014/main" id="{40CB3DC5-3798-4CE7-BB2B-73C9E0C74E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371135"/>
            <a:ext cx="1669768" cy="88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5">
            <a:extLst>
              <a:ext uri="{FF2B5EF4-FFF2-40B4-BE49-F238E27FC236}">
                <a16:creationId xmlns:a16="http://schemas.microsoft.com/office/drawing/2014/main" id="{D8BE083C-7545-416B-A071-2CF3EB047331}"/>
              </a:ext>
            </a:extLst>
          </p:cNvPr>
          <p:cNvSpPr txBox="1"/>
          <p:nvPr/>
        </p:nvSpPr>
        <p:spPr>
          <a:xfrm>
            <a:off x="1525552" y="3044581"/>
            <a:ext cx="6943320" cy="106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 Simi</a:t>
            </a:r>
          </a:p>
          <a:p>
            <a:pPr algn="ctr">
              <a:lnSpc>
                <a:spcPct val="150000"/>
              </a:lnSpc>
            </a:pPr>
            <a:r>
              <a:rPr lang="it-IT" sz="2000" i="1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maria.simi@unipi.it</a:t>
            </a:r>
            <a:endParaRPr lang="it-IT" sz="20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F568E14E-92AA-437B-9C9D-112CBC8DB5ED}"/>
              </a:ext>
            </a:extLst>
          </p:cNvPr>
          <p:cNvSpPr txBox="1"/>
          <p:nvPr/>
        </p:nvSpPr>
        <p:spPr>
          <a:xfrm>
            <a:off x="2733040" y="623412"/>
            <a:ext cx="436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Contacts</a:t>
            </a:r>
            <a:endParaRPr lang="it-IT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63F7D2-E386-4974-815E-39BF3724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D90-A840-EB45-9348-4EF2965D64AA}" type="slidenum">
              <a:rPr lang="it-IT" smtClean="0"/>
              <a:t>48</a:t>
            </a:fld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14AE8D-8C90-4F3A-81BD-15ED55A3D274}"/>
              </a:ext>
            </a:extLst>
          </p:cNvPr>
          <p:cNvSpPr txBox="1"/>
          <p:nvPr/>
        </p:nvSpPr>
        <p:spPr>
          <a:xfrm>
            <a:off x="2493010" y="4434529"/>
            <a:ext cx="5019040" cy="1060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Lukasz Szczygiel </a:t>
            </a:r>
          </a:p>
          <a:p>
            <a:pPr algn="ctr">
              <a:lnSpc>
                <a:spcPct val="150000"/>
              </a:lnSpc>
            </a:pPr>
            <a:r>
              <a:rPr lang="it-IT" sz="2000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l.szczygiel@protonmail.com</a:t>
            </a:r>
          </a:p>
        </p:txBody>
      </p:sp>
      <p:sp>
        <p:nvSpPr>
          <p:cNvPr id="21" name="CasellaDiTesto 5">
            <a:extLst>
              <a:ext uri="{FF2B5EF4-FFF2-40B4-BE49-F238E27FC236}">
                <a16:creationId xmlns:a16="http://schemas.microsoft.com/office/drawing/2014/main" id="{53FD0597-92E0-4912-ABB9-C1A84E873F60}"/>
              </a:ext>
            </a:extLst>
          </p:cNvPr>
          <p:cNvSpPr txBox="1"/>
          <p:nvPr/>
        </p:nvSpPr>
        <p:spPr>
          <a:xfrm>
            <a:off x="2505075" y="1909205"/>
            <a:ext cx="5010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 </a:t>
            </a:r>
            <a:r>
              <a:rPr lang="it-IT" sz="2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it-IT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it-IT" sz="2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www.enlivenproject.eu</a:t>
            </a:r>
            <a:endParaRPr lang="it-IT" sz="2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7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4" name="CasellaDiTesto 5">
            <a:extLst>
              <a:ext uri="{FF2B5EF4-FFF2-40B4-BE49-F238E27FC236}">
                <a16:creationId xmlns:a16="http://schemas.microsoft.com/office/drawing/2014/main" id="{EB0DA3F9-05BE-4F17-B24A-3C75DB6F095D}"/>
              </a:ext>
            </a:extLst>
          </p:cNvPr>
          <p:cNvSpPr txBox="1"/>
          <p:nvPr/>
        </p:nvSpPr>
        <p:spPr>
          <a:xfrm>
            <a:off x="2768600" y="701572"/>
            <a:ext cx="4368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2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32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sz="32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achieved</a:t>
            </a:r>
            <a:r>
              <a:rPr lang="it-IT" sz="32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…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5</a:t>
            </a:fld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458F09-AA53-284B-AC61-519ECE8EF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76" y="1660594"/>
            <a:ext cx="9906000" cy="51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3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4" name="CasellaDiTesto 5">
            <a:extLst>
              <a:ext uri="{FF2B5EF4-FFF2-40B4-BE49-F238E27FC236}">
                <a16:creationId xmlns:a16="http://schemas.microsoft.com/office/drawing/2014/main" id="{EB0DA3F9-05BE-4F17-B24A-3C75DB6F095D}"/>
              </a:ext>
            </a:extLst>
          </p:cNvPr>
          <p:cNvSpPr txBox="1"/>
          <p:nvPr/>
        </p:nvSpPr>
        <p:spPr>
          <a:xfrm>
            <a:off x="2768600" y="701572"/>
            <a:ext cx="4368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2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32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sz="32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achieved</a:t>
            </a:r>
            <a:r>
              <a:rPr lang="it-IT" sz="32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…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6</a:t>
            </a:fld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ED87FE5-3A42-DD46-A7B0-28D76022A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93" y="1701582"/>
            <a:ext cx="9906000" cy="50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1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4" name="CasellaDiTesto 5">
            <a:extLst>
              <a:ext uri="{FF2B5EF4-FFF2-40B4-BE49-F238E27FC236}">
                <a16:creationId xmlns:a16="http://schemas.microsoft.com/office/drawing/2014/main" id="{EB0DA3F9-05BE-4F17-B24A-3C75DB6F095D}"/>
              </a:ext>
            </a:extLst>
          </p:cNvPr>
          <p:cNvSpPr txBox="1"/>
          <p:nvPr/>
        </p:nvSpPr>
        <p:spPr>
          <a:xfrm>
            <a:off x="2768600" y="701572"/>
            <a:ext cx="4368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2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32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sz="32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achieved</a:t>
            </a:r>
            <a:r>
              <a:rPr lang="it-IT" sz="3200" b="1" dirty="0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…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7</a:t>
            </a:fld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3" name="Picture 2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D8E23C66-EBC2-1641-8AB0-625B08F86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560" y="1550172"/>
            <a:ext cx="9906000" cy="50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9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4" name="CasellaDiTesto 5">
            <a:extLst>
              <a:ext uri="{FF2B5EF4-FFF2-40B4-BE49-F238E27FC236}">
                <a16:creationId xmlns:a16="http://schemas.microsoft.com/office/drawing/2014/main" id="{EB0DA3F9-05BE-4F17-B24A-3C75DB6F095D}"/>
              </a:ext>
            </a:extLst>
          </p:cNvPr>
          <p:cNvSpPr txBox="1"/>
          <p:nvPr/>
        </p:nvSpPr>
        <p:spPr>
          <a:xfrm>
            <a:off x="1530597" y="831877"/>
            <a:ext cx="27008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200" b="1" dirty="0" err="1">
                <a:solidFill>
                  <a:srgbClr val="157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362E0-C0DB-4701-B1D5-A6B2714F7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1861988"/>
            <a:ext cx="6064139" cy="429444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GB" sz="2200" dirty="0"/>
              <a:t>Six public universities in European cities (220,000 students and 26,000 members of staff):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GB" sz="2200" dirty="0">
                <a:hlinkClick r:id="rId6"/>
              </a:rPr>
              <a:t>University of Pisa</a:t>
            </a:r>
            <a:r>
              <a:rPr lang="en-GB" sz="2200" dirty="0"/>
              <a:t>, leader (Italy) 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GB" sz="2200" dirty="0">
                <a:hlinkClick r:id="rId7"/>
              </a:rPr>
              <a:t>Tallinn University </a:t>
            </a:r>
            <a:r>
              <a:rPr lang="en-GB" sz="2200" dirty="0"/>
              <a:t>(Estonia)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GB" sz="2200" dirty="0">
                <a:hlinkClick r:id="rId8"/>
              </a:rPr>
              <a:t>NOVA University Lisbon </a:t>
            </a:r>
            <a:r>
              <a:rPr lang="en-GB" sz="2200" dirty="0"/>
              <a:t>(Portugal)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GB" sz="2200" dirty="0">
                <a:hlinkClick r:id="rId9"/>
              </a:rPr>
              <a:t>Universität Hamburg </a:t>
            </a:r>
            <a:r>
              <a:rPr lang="en-GB" sz="2200" dirty="0"/>
              <a:t>(Germany)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GB" sz="2200" dirty="0">
                <a:hlinkClick r:id="rId10"/>
              </a:rPr>
              <a:t>Paris </a:t>
            </a:r>
            <a:r>
              <a:rPr lang="en-GB" sz="2200" dirty="0" err="1">
                <a:hlinkClick r:id="rId10"/>
              </a:rPr>
              <a:t>Lodron</a:t>
            </a:r>
            <a:r>
              <a:rPr lang="en-GB" sz="2200" dirty="0">
                <a:hlinkClick r:id="rId10"/>
              </a:rPr>
              <a:t> University of Salzburg </a:t>
            </a:r>
            <a:r>
              <a:rPr lang="en-GB" sz="2200" dirty="0"/>
              <a:t>(Austria)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GB" sz="2200" dirty="0">
                <a:hlinkClick r:id="rId11"/>
              </a:rPr>
              <a:t>University of Novi Sad </a:t>
            </a:r>
            <a:r>
              <a:rPr lang="en-GB" sz="2200" dirty="0"/>
              <a:t>(Serbia)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endParaRPr lang="en-GB" sz="2200" dirty="0"/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endParaRPr lang="en-GB" dirty="0"/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endParaRPr lang="en-GB" dirty="0"/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endParaRPr lang="en-GB" dirty="0"/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8</a:t>
            </a:fld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Pisa landscape with the leaning tower">
            <a:extLst>
              <a:ext uri="{FF2B5EF4-FFF2-40B4-BE49-F238E27FC236}">
                <a16:creationId xmlns:a16="http://schemas.microsoft.com/office/drawing/2014/main" id="{F2FECC2B-06FF-EE4D-BC13-AF2692A94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61" y="115397"/>
            <a:ext cx="2412805" cy="16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082B27B-30AE-8A4C-A7CC-54046542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60" y="5491146"/>
            <a:ext cx="4362215" cy="129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va University buildings landscape">
            <a:extLst>
              <a:ext uri="{FF2B5EF4-FFF2-40B4-BE49-F238E27FC236}">
                <a16:creationId xmlns:a16="http://schemas.microsoft.com/office/drawing/2014/main" id="{7FB494A3-80F3-034E-825C-C1486A481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632" y="158423"/>
            <a:ext cx="2378314" cy="157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E6AFB1B-4311-E24B-B707-7EB99095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89" y="1806806"/>
            <a:ext cx="2378314" cy="16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3E1CEF3-66E5-FA45-BB37-0D961B737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99" y="3559482"/>
            <a:ext cx="2880245" cy="155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2B0CCFF-9D47-054B-A957-45D9A6ACF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59" y="5239028"/>
            <a:ext cx="3335554" cy="157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0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9FE11-26B1-4EF1-A2F1-FCE12C38B4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D6CE7C-BEB9-40DD-A614-48EB7AB430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4597" r="4153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6954A7-47A3-494D-BC42-B4FFEC83EF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6512" y="305897"/>
              <a:ext cx="9212976" cy="6543652"/>
            </a:xfrm>
            <a:prstGeom prst="rect">
              <a:avLst/>
            </a:prstGeom>
            <a:solidFill>
              <a:schemeClr val="lt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B8267-E2E8-469E-BBEB-06645E5565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120" y="568960"/>
              <a:ext cx="8676640" cy="598314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F46029F0-DB27-4DE3-9F19-B75098D065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/>
            <a:srcRect t="4607" b="10725"/>
            <a:stretch/>
          </p:blipFill>
          <p:spPr>
            <a:xfrm>
              <a:off x="8600322" y="139700"/>
              <a:ext cx="1240242" cy="1476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D789F4-ED18-4208-B601-DA35685F0BC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11054" y="169040"/>
              <a:ext cx="1269736" cy="1493520"/>
              <a:chOff x="75596" y="142240"/>
              <a:chExt cx="1269736" cy="149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A2EE48-8ECC-4F7F-8A5E-709CF66974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596" y="142240"/>
                <a:ext cx="1269736" cy="149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Picture 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538DE068-F61D-4B17-B28B-E3916329B4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55" y="304627"/>
                <a:ext cx="987429" cy="1008000"/>
              </a:xfrm>
              <a:prstGeom prst="rect">
                <a:avLst/>
              </a:prstGeom>
            </p:spPr>
          </p:pic>
        </p:grpSp>
      </p:grpSp>
      <p:sp>
        <p:nvSpPr>
          <p:cNvPr id="14" name="CasellaDiTesto 5">
            <a:extLst>
              <a:ext uri="{FF2B5EF4-FFF2-40B4-BE49-F238E27FC236}">
                <a16:creationId xmlns:a16="http://schemas.microsoft.com/office/drawing/2014/main" id="{EB0DA3F9-05BE-4F17-B24A-3C75DB6F095D}"/>
              </a:ext>
            </a:extLst>
          </p:cNvPr>
          <p:cNvSpPr txBox="1"/>
          <p:nvPr/>
        </p:nvSpPr>
        <p:spPr>
          <a:xfrm>
            <a:off x="2768600" y="763127"/>
            <a:ext cx="4368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362E0-C0DB-4701-B1D5-A6B2714F7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511" y="4976796"/>
            <a:ext cx="2162773" cy="1548875"/>
          </a:xfrm>
        </p:spPr>
        <p:txBody>
          <a:bodyPr>
            <a:normAutofit/>
          </a:bodyPr>
          <a:lstStyle/>
          <a:p>
            <a:pPr algn="l"/>
            <a:r>
              <a:rPr lang="en-GB" sz="1800" dirty="0"/>
              <a:t>Better support for social interaction</a:t>
            </a:r>
          </a:p>
          <a:p>
            <a:pPr algn="l"/>
            <a:r>
              <a:rPr lang="en-GB" sz="1800" dirty="0"/>
              <a:t>Practical  activities and laboratories</a:t>
            </a:r>
            <a:endParaRPr lang="en-GB" sz="1400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CD1D7A4-703C-4447-B793-05C0BC9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9" y="6369540"/>
            <a:ext cx="624641" cy="365125"/>
          </a:xfrm>
        </p:spPr>
        <p:txBody>
          <a:bodyPr/>
          <a:lstStyle/>
          <a:p>
            <a:pPr algn="ctr"/>
            <a:fld id="{45FECD90-A840-EB45-9348-4EF2965D64AA}" type="slidenum">
              <a:rPr lang="it-IT" sz="1400" smtClean="0">
                <a:solidFill>
                  <a:schemeClr val="tx1"/>
                </a:solidFill>
              </a:rPr>
              <a:pPr algn="ctr"/>
              <a:t>9</a:t>
            </a:fld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15" name="Picture 14" descr="Shape, polygon&#10;&#10;Description automatically generated">
            <a:extLst>
              <a:ext uri="{FF2B5EF4-FFF2-40B4-BE49-F238E27FC236}">
                <a16:creationId xmlns:a16="http://schemas.microsoft.com/office/drawing/2014/main" id="{1555CB9B-CF19-FA4F-B146-5B1EC289D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75856"/>
            <a:ext cx="9906000" cy="311661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6B3BD75B-A24D-904C-A1E0-C53E1BCF61AB}"/>
              </a:ext>
            </a:extLst>
          </p:cNvPr>
          <p:cNvSpPr txBox="1">
            <a:spLocks/>
          </p:cNvSpPr>
          <p:nvPr/>
        </p:nvSpPr>
        <p:spPr>
          <a:xfrm>
            <a:off x="2651162" y="4981097"/>
            <a:ext cx="2162773" cy="154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/>
              <a:t>Specific training for effective use of online environment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439F08F-C56D-2943-B1E2-50CF6934201B}"/>
              </a:ext>
            </a:extLst>
          </p:cNvPr>
          <p:cNvSpPr txBox="1">
            <a:spLocks/>
          </p:cNvSpPr>
          <p:nvPr/>
        </p:nvSpPr>
        <p:spPr>
          <a:xfrm>
            <a:off x="7569971" y="5003986"/>
            <a:ext cx="2162773" cy="154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/>
              <a:t>Benefit from the creation of flexible and open micro courses </a:t>
            </a:r>
            <a:endParaRPr lang="en-GB" sz="1400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D2B3FE4-A1AB-1943-8425-45AC9C93152A}"/>
              </a:ext>
            </a:extLst>
          </p:cNvPr>
          <p:cNvSpPr txBox="1">
            <a:spLocks/>
          </p:cNvSpPr>
          <p:nvPr/>
        </p:nvSpPr>
        <p:spPr>
          <a:xfrm>
            <a:off x="5143284" y="5003227"/>
            <a:ext cx="2162773" cy="154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/>
              <a:t>Improve digital skills to enhance the exercise of their profession</a:t>
            </a:r>
          </a:p>
        </p:txBody>
      </p:sp>
    </p:spTree>
    <p:extLst>
      <p:ext uri="{BB962C8B-B14F-4D97-AF65-F5344CB8AC3E}">
        <p14:creationId xmlns:p14="http://schemas.microsoft.com/office/powerpoint/2010/main" val="2449538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3023</TotalTime>
  <Words>1980</Words>
  <Application>Microsoft Office PowerPoint</Application>
  <PresentationFormat>A4 Paper (210x297 mm)</PresentationFormat>
  <Paragraphs>549</Paragraphs>
  <Slides>48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Raleway SemiBold</vt:lpstr>
      <vt:lpstr>Segoe UI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Francesca Zuddio</dc:creator>
  <cp:lastModifiedBy>Lukasz Szczygiel</cp:lastModifiedBy>
  <cp:revision>139</cp:revision>
  <dcterms:created xsi:type="dcterms:W3CDTF">2021-07-15T08:41:17Z</dcterms:created>
  <dcterms:modified xsi:type="dcterms:W3CDTF">2022-04-20T12:03:02Z</dcterms:modified>
</cp:coreProperties>
</file>